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27" d="100"/>
          <a:sy n="127" d="100"/>
        </p:scale>
        <p:origin x="-872"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650852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Welcome everyone -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Acknowledge we are meeting, living and learning on the traditional territory of the Dene Zaa territory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8409ff29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98409ff29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d780cc38d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d780cc38d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To staff: 105th year since </a:t>
            </a:r>
            <a:r>
              <a:rPr lang="en" sz="1050">
                <a:solidFill>
                  <a:srgbClr val="BDC1C6"/>
                </a:solidFill>
                <a:highlight>
                  <a:srgbClr val="202124"/>
                </a:highlight>
              </a:rPr>
              <a:t>November 11, 1918, at 11 a.m.  </a:t>
            </a:r>
            <a:r>
              <a:rPr lang="en" sz="1200">
                <a:solidFill>
                  <a:schemeClr val="dk1"/>
                </a:solidFill>
              </a:rPr>
              <a:t>wearing poppies as a sign of Remembrance since 1919</a:t>
            </a:r>
            <a:endParaRPr sz="1200">
              <a:solidFill>
                <a:schemeClr val="dk1"/>
              </a:solidFill>
            </a:endParaRPr>
          </a:p>
          <a:p>
            <a:pPr marL="0" lvl="0" indent="0" algn="l" rtl="0">
              <a:spcBef>
                <a:spcPts val="0"/>
              </a:spcBef>
              <a:spcAft>
                <a:spcPts val="0"/>
              </a:spcAft>
              <a:buNone/>
            </a:pPr>
            <a:r>
              <a:rPr lang="en" sz="1200">
                <a:solidFill>
                  <a:schemeClr val="dk1"/>
                </a:solidFill>
              </a:rPr>
              <a:t>We will use the bolded links during the presentation today and you can use the other links at your discretion</a:t>
            </a:r>
            <a:endParaRPr sz="1200">
              <a:solidFill>
                <a:schemeClr val="dk1"/>
              </a:solidFill>
            </a:endParaRPr>
          </a:p>
          <a:p>
            <a:pPr marL="0" lvl="0" indent="0" algn="l" rtl="0">
              <a:spcBef>
                <a:spcPts val="0"/>
              </a:spcBef>
              <a:spcAft>
                <a:spcPts val="0"/>
              </a:spcAft>
              <a:buNone/>
            </a:pPr>
            <a:r>
              <a:rPr lang="en" sz="1200">
                <a:solidFill>
                  <a:schemeClr val="dk1"/>
                </a:solidFill>
              </a:rPr>
              <a:t>We will ask Miss Jesperson’s class to recite Little Poppy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80835e31a_1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Mrs. Kalas’ class will join us on the stage</a:t>
            </a:r>
            <a:endParaRPr/>
          </a:p>
        </p:txBody>
      </p:sp>
      <p:sp>
        <p:nvSpPr>
          <p:cNvPr id="228" name="Google Shape;228;g2980835e31a_1_8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980835e31a_1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Miss Jesperson’s class will join us on the stage </a:t>
            </a:r>
            <a:endParaRPr/>
          </a:p>
        </p:txBody>
      </p:sp>
      <p:sp>
        <p:nvSpPr>
          <p:cNvPr id="235" name="Google Shape;235;g2980835e31a_1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f88504be2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f88504be2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Poppies are very significant in showing our respect for the soldiers who have died in war:</a:t>
            </a:r>
            <a:endParaRPr/>
          </a:p>
          <a:p>
            <a:pPr marL="457200" lvl="0" indent="-298450" algn="l" rtl="0">
              <a:spcBef>
                <a:spcPts val="0"/>
              </a:spcBef>
              <a:spcAft>
                <a:spcPts val="0"/>
              </a:spcAft>
              <a:buSzPts val="1100"/>
              <a:buAutoNum type="arabicParenR"/>
            </a:pPr>
            <a:r>
              <a:rPr lang="en"/>
              <a:t>Kindergarten reciting poem Poppy Poppy</a:t>
            </a:r>
            <a:endParaRPr/>
          </a:p>
          <a:p>
            <a:pPr marL="457200" lvl="0" indent="-298450" algn="l" rtl="0">
              <a:spcBef>
                <a:spcPts val="0"/>
              </a:spcBef>
              <a:spcAft>
                <a:spcPts val="0"/>
              </a:spcAft>
              <a:buSzPts val="1100"/>
              <a:buAutoNum type="arabicParenR"/>
            </a:pPr>
            <a:r>
              <a:rPr lang="en"/>
              <a:t>Please join Mrs. Brooks in singing “Poppies”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0a1f6244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0a1f6244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 5/6 students come to read to us In Flanders Fields listen to the song afterwards</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10eb245e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10eb245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Mrs. Brittany worked with grade ⅚ students to learn about the Indigenous Veterans Monument This year marks the 20th anniversary of this monument. The monument has four animals around the base which represents spirit animals in indigenous culture The bear, the wolf, the elk and the buffalo. Four people two men and two women are facing the four direction representing the diversity of first nations, metis and inuit people. Two medicines and two weapons are in the monument representing the balance between peace and war.  The Eagle at the top represents  the creator and embodies  the spirit of indigneous peoples.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98c2629e0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98c2629e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Mrs. Powers’ class has prepared a video for us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cb76676c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cb76676c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Closing:  Two short videos with 2 minutes of silence</a:t>
            </a:r>
            <a:endParaRPr/>
          </a:p>
          <a:p>
            <a:pPr marL="0" lvl="0" indent="0" algn="l" rtl="0">
              <a:spcBef>
                <a:spcPts val="0"/>
              </a:spcBef>
              <a:spcAft>
                <a:spcPts val="0"/>
              </a:spcAft>
              <a:buNone/>
            </a:pPr>
            <a:r>
              <a:rPr lang="en"/>
              <a:t>That concludes our service today - teachers may access other videos after the presentation and use in the afternoon if they wish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L="0" marR="0" lvl="0" indent="0" algn="ctr" rtl="0">
              <a:lnSpc>
                <a:spcPct val="90000"/>
              </a:lnSpc>
              <a:spcBef>
                <a:spcPts val="0"/>
              </a:spcBef>
              <a:spcAft>
                <a:spcPts val="0"/>
              </a:spcAft>
              <a:buClr>
                <a:schemeClr val="dk1"/>
              </a:buClr>
              <a:buSzPts val="1100"/>
              <a:buFont typeface="Calibri"/>
              <a:buNone/>
              <a:defRPr sz="4500" b="0" i="0" u="none" strike="noStrike" cap="none">
                <a:solidFill>
                  <a:schemeClr val="dk1"/>
                </a:solidFill>
                <a:latin typeface="Calibri"/>
                <a:ea typeface="Calibri"/>
                <a:cs typeface="Calibri"/>
                <a:sym typeface="Calibri"/>
              </a:defRPr>
            </a:lvl1pPr>
            <a:lvl2pPr marL="0" marR="0" lvl="1" indent="-69850" algn="l" rtl="0">
              <a:spcBef>
                <a:spcPts val="0"/>
              </a:spcBef>
              <a:spcAft>
                <a:spcPts val="0"/>
              </a:spcAft>
              <a:buSzPts val="1100"/>
              <a:buChar char="○"/>
              <a:defRPr/>
            </a:lvl2pPr>
            <a:lvl3pPr marL="0" marR="0" lvl="2" indent="-69850" algn="l" rtl="0">
              <a:spcBef>
                <a:spcPts val="0"/>
              </a:spcBef>
              <a:spcAft>
                <a:spcPts val="0"/>
              </a:spcAft>
              <a:buSzPts val="1100"/>
              <a:buChar char="■"/>
              <a:defRPr/>
            </a:lvl3pPr>
            <a:lvl4pPr marL="0" marR="0" lvl="3" indent="-69850" algn="l" rtl="0">
              <a:spcBef>
                <a:spcPts val="0"/>
              </a:spcBef>
              <a:spcAft>
                <a:spcPts val="0"/>
              </a:spcAft>
              <a:buSzPts val="1100"/>
              <a:buChar char="●"/>
              <a:defRPr/>
            </a:lvl4pPr>
            <a:lvl5pPr marL="0" marR="0" lvl="4" indent="-69850" algn="l" rtl="0">
              <a:spcBef>
                <a:spcPts val="0"/>
              </a:spcBef>
              <a:spcAft>
                <a:spcPts val="0"/>
              </a:spcAft>
              <a:buSzPts val="1100"/>
              <a:buChar char="○"/>
              <a:defRPr/>
            </a:lvl5pPr>
            <a:lvl6pPr marL="0" marR="0" lvl="5" indent="-69850" algn="l" rtl="0">
              <a:spcBef>
                <a:spcPts val="0"/>
              </a:spcBef>
              <a:spcAft>
                <a:spcPts val="0"/>
              </a:spcAft>
              <a:buSzPts val="1100"/>
              <a:buChar char="■"/>
              <a:defRPr/>
            </a:lvl6pPr>
            <a:lvl7pPr marL="0" marR="0" lvl="6" indent="-69850" algn="l" rtl="0">
              <a:spcBef>
                <a:spcPts val="0"/>
              </a:spcBef>
              <a:spcAft>
                <a:spcPts val="0"/>
              </a:spcAft>
              <a:buSzPts val="1100"/>
              <a:buChar char="●"/>
              <a:defRPr/>
            </a:lvl7pPr>
            <a:lvl8pPr marL="0" marR="0" lvl="7" indent="-69850" algn="l" rtl="0">
              <a:spcBef>
                <a:spcPts val="0"/>
              </a:spcBef>
              <a:spcAft>
                <a:spcPts val="0"/>
              </a:spcAft>
              <a:buSzPts val="1100"/>
              <a:buChar char="○"/>
              <a:defRPr/>
            </a:lvl8pPr>
            <a:lvl9pPr marL="0" marR="0" lvl="8" indent="-69850" algn="l" rtl="0">
              <a:spcBef>
                <a:spcPts val="0"/>
              </a:spcBef>
              <a:spcAft>
                <a:spcPts val="0"/>
              </a:spcAft>
              <a:buSzPts val="1100"/>
              <a:buChar char="■"/>
              <a:defRPr/>
            </a:lvl9pPr>
          </a:lstStyle>
          <a:p>
            <a:endParaRPr/>
          </a:p>
        </p:txBody>
      </p:sp>
      <p:sp>
        <p:nvSpPr>
          <p:cNvPr id="132" name="Google Shape;132;p14"/>
          <p:cNvSpPr txBox="1">
            <a:spLocks noGrp="1"/>
          </p:cNvSpPr>
          <p:nvPr>
            <p:ph type="subTitle" idx="1"/>
          </p:nvPr>
        </p:nvSpPr>
        <p:spPr>
          <a:xfrm>
            <a:off x="1143000" y="2701528"/>
            <a:ext cx="6858000" cy="1241821"/>
          </a:xfrm>
          <a:prstGeom prst="rect">
            <a:avLst/>
          </a:prstGeom>
          <a:noFill/>
          <a:ln>
            <a:noFill/>
          </a:ln>
        </p:spPr>
        <p:txBody>
          <a:bodyPr spcFirstLastPara="1" wrap="square" lIns="68575" tIns="68575" rIns="68575" bIns="68575" anchor="t" anchorCtr="0">
            <a:noAutofit/>
          </a:bodyPr>
          <a:lstStyle>
            <a:lvl1pPr marL="0" marR="0" lvl="0" indent="0" algn="ctr" rtl="0">
              <a:lnSpc>
                <a:spcPct val="90000"/>
              </a:lnSpc>
              <a:spcBef>
                <a:spcPts val="800"/>
              </a:spcBef>
              <a:spcAft>
                <a:spcPts val="0"/>
              </a:spcAft>
              <a:buClr>
                <a:schemeClr val="dk1"/>
              </a:buClr>
              <a:buSzPts val="11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spcAft>
                <a:spcPts val="0"/>
              </a:spcAft>
              <a:buClr>
                <a:schemeClr val="dk1"/>
              </a:buClr>
              <a:buSzPts val="11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spcAft>
                <a:spcPts val="0"/>
              </a:spcAft>
              <a:buClr>
                <a:schemeClr val="dk1"/>
              </a:buClr>
              <a:buSzPts val="11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spcAft>
                <a:spcPts val="0"/>
              </a:spcAft>
              <a:buClr>
                <a:schemeClr val="dk1"/>
              </a:buClr>
              <a:buSzPts val="11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3" name="Google Shape;133;p14"/>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34" name="Google Shape;134;p14"/>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35" name="Google Shape;135;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38" name="Google Shape;138;p15"/>
          <p:cNvSpPr txBox="1">
            <a:spLocks noGrp="1"/>
          </p:cNvSpPr>
          <p:nvPr>
            <p:ph type="body" idx="1"/>
          </p:nvPr>
        </p:nvSpPr>
        <p:spPr>
          <a:xfrm>
            <a:off x="628650" y="1369219"/>
            <a:ext cx="7886700" cy="3263504"/>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39" name="Google Shape;139;p15"/>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40" name="Google Shape;140;p15"/>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41" name="Google Shape;141;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44" name="Google Shape;144;p16"/>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45" name="Google Shape;145;p16"/>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46" name="Google Shape;146;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623888" y="1282304"/>
            <a:ext cx="7886700" cy="2139553"/>
          </a:xfrm>
          <a:prstGeom prst="rect">
            <a:avLst/>
          </a:prstGeom>
          <a:noFill/>
          <a:ln>
            <a:noFill/>
          </a:ln>
        </p:spPr>
        <p:txBody>
          <a:bodyPr spcFirstLastPara="1" wrap="square" lIns="68575" tIns="68575" rIns="68575" bIns="68575" anchor="b" anchorCtr="0">
            <a:noAutofit/>
          </a:bodyPr>
          <a:lstStyle>
            <a:lvl1pPr lvl="0" rtl="0">
              <a:spcBef>
                <a:spcPts val="0"/>
              </a:spcBef>
              <a:spcAft>
                <a:spcPts val="0"/>
              </a:spcAft>
              <a:buSzPts val="1100"/>
              <a:buNone/>
              <a:defRPr sz="4500"/>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49" name="Google Shape;149;p17"/>
          <p:cNvSpPr txBox="1">
            <a:spLocks noGrp="1"/>
          </p:cNvSpPr>
          <p:nvPr>
            <p:ph type="body" idx="1"/>
          </p:nvPr>
        </p:nvSpPr>
        <p:spPr>
          <a:xfrm>
            <a:off x="623888" y="3442097"/>
            <a:ext cx="7886700" cy="1125140"/>
          </a:xfrm>
          <a:prstGeom prst="rect">
            <a:avLst/>
          </a:prstGeom>
          <a:noFill/>
          <a:ln>
            <a:noFill/>
          </a:ln>
        </p:spPr>
        <p:txBody>
          <a:bodyPr spcFirstLastPara="1" wrap="square" lIns="68575" tIns="68575" rIns="68575" bIns="68575" anchor="t" anchorCtr="0">
            <a:noAutofit/>
          </a:bodyPr>
          <a:lstStyle>
            <a:lvl1pPr marL="457200" lvl="0" indent="-228600" rtl="0">
              <a:spcBef>
                <a:spcPts val="800"/>
              </a:spcBef>
              <a:spcAft>
                <a:spcPts val="0"/>
              </a:spcAft>
              <a:buClr>
                <a:srgbClr val="888888"/>
              </a:buClr>
              <a:buSzPts val="1100"/>
              <a:buFont typeface="Calibri"/>
              <a:buNone/>
              <a:defRPr sz="1800">
                <a:solidFill>
                  <a:srgbClr val="888888"/>
                </a:solidFill>
              </a:defRPr>
            </a:lvl1pPr>
            <a:lvl2pPr marL="914400" lvl="1" indent="-228600" rtl="0">
              <a:spcBef>
                <a:spcPts val="400"/>
              </a:spcBef>
              <a:spcAft>
                <a:spcPts val="0"/>
              </a:spcAft>
              <a:buClr>
                <a:srgbClr val="888888"/>
              </a:buClr>
              <a:buSzPts val="1100"/>
              <a:buFont typeface="Calibri"/>
              <a:buNone/>
              <a:defRPr sz="1500">
                <a:solidFill>
                  <a:srgbClr val="888888"/>
                </a:solidFill>
              </a:defRPr>
            </a:lvl2pPr>
            <a:lvl3pPr marL="1371600" lvl="2" indent="-228600" rtl="0">
              <a:spcBef>
                <a:spcPts val="400"/>
              </a:spcBef>
              <a:spcAft>
                <a:spcPts val="0"/>
              </a:spcAft>
              <a:buClr>
                <a:srgbClr val="888888"/>
              </a:buClr>
              <a:buSzPts val="1100"/>
              <a:buFont typeface="Calibri"/>
              <a:buNone/>
              <a:defRPr sz="1400">
                <a:solidFill>
                  <a:srgbClr val="888888"/>
                </a:solidFill>
              </a:defRPr>
            </a:lvl3pPr>
            <a:lvl4pPr marL="1828800" lvl="3" indent="-228600" rtl="0">
              <a:spcBef>
                <a:spcPts val="400"/>
              </a:spcBef>
              <a:spcAft>
                <a:spcPts val="0"/>
              </a:spcAft>
              <a:buClr>
                <a:srgbClr val="888888"/>
              </a:buClr>
              <a:buSzPts val="1100"/>
              <a:buFont typeface="Calibri"/>
              <a:buNone/>
              <a:defRPr sz="1200">
                <a:solidFill>
                  <a:srgbClr val="888888"/>
                </a:solidFill>
              </a:defRPr>
            </a:lvl4pPr>
            <a:lvl5pPr marL="2286000" lvl="4" indent="-228600" rtl="0">
              <a:spcBef>
                <a:spcPts val="400"/>
              </a:spcBef>
              <a:spcAft>
                <a:spcPts val="0"/>
              </a:spcAft>
              <a:buClr>
                <a:srgbClr val="888888"/>
              </a:buClr>
              <a:buSzPts val="1100"/>
              <a:buFont typeface="Calibri"/>
              <a:buNone/>
              <a:defRPr sz="1200">
                <a:solidFill>
                  <a:srgbClr val="888888"/>
                </a:solidFill>
              </a:defRPr>
            </a:lvl5pPr>
            <a:lvl6pPr marL="2743200" lvl="5" indent="-228600" rtl="0">
              <a:spcBef>
                <a:spcPts val="400"/>
              </a:spcBef>
              <a:spcAft>
                <a:spcPts val="0"/>
              </a:spcAft>
              <a:buClr>
                <a:srgbClr val="888888"/>
              </a:buClr>
              <a:buSzPts val="1100"/>
              <a:buFont typeface="Calibri"/>
              <a:buNone/>
              <a:defRPr sz="1200">
                <a:solidFill>
                  <a:srgbClr val="888888"/>
                </a:solidFill>
              </a:defRPr>
            </a:lvl6pPr>
            <a:lvl7pPr marL="3200400" lvl="6" indent="-228600" rtl="0">
              <a:spcBef>
                <a:spcPts val="400"/>
              </a:spcBef>
              <a:spcAft>
                <a:spcPts val="0"/>
              </a:spcAft>
              <a:buClr>
                <a:srgbClr val="888888"/>
              </a:buClr>
              <a:buSzPts val="1100"/>
              <a:buFont typeface="Calibri"/>
              <a:buNone/>
              <a:defRPr sz="1200">
                <a:solidFill>
                  <a:srgbClr val="888888"/>
                </a:solidFill>
              </a:defRPr>
            </a:lvl7pPr>
            <a:lvl8pPr marL="3657600" lvl="7" indent="-228600" rtl="0">
              <a:spcBef>
                <a:spcPts val="400"/>
              </a:spcBef>
              <a:spcAft>
                <a:spcPts val="0"/>
              </a:spcAft>
              <a:buClr>
                <a:srgbClr val="888888"/>
              </a:buClr>
              <a:buSzPts val="1100"/>
              <a:buFont typeface="Calibri"/>
              <a:buNone/>
              <a:defRPr sz="1200">
                <a:solidFill>
                  <a:srgbClr val="888888"/>
                </a:solidFill>
              </a:defRPr>
            </a:lvl8pPr>
            <a:lvl9pPr marL="4114800" lvl="8" indent="-228600" rtl="0">
              <a:spcBef>
                <a:spcPts val="400"/>
              </a:spcBef>
              <a:spcAft>
                <a:spcPts val="0"/>
              </a:spcAft>
              <a:buClr>
                <a:srgbClr val="888888"/>
              </a:buClr>
              <a:buSzPts val="1100"/>
              <a:buFont typeface="Calibri"/>
              <a:buNone/>
              <a:defRPr sz="1200">
                <a:solidFill>
                  <a:srgbClr val="888888"/>
                </a:solidFill>
              </a:defRPr>
            </a:lvl9pPr>
          </a:lstStyle>
          <a:p>
            <a:endParaRPr/>
          </a:p>
        </p:txBody>
      </p:sp>
      <p:sp>
        <p:nvSpPr>
          <p:cNvPr id="150" name="Google Shape;150;p17"/>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51" name="Google Shape;151;p17"/>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52" name="Google Shape;152;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55" name="Google Shape;155;p18"/>
          <p:cNvSpPr txBox="1">
            <a:spLocks noGrp="1"/>
          </p:cNvSpPr>
          <p:nvPr>
            <p:ph type="body" idx="1"/>
          </p:nvPr>
        </p:nvSpPr>
        <p:spPr>
          <a:xfrm>
            <a:off x="628650" y="1369219"/>
            <a:ext cx="3886200" cy="3263504"/>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56" name="Google Shape;156;p18"/>
          <p:cNvSpPr txBox="1">
            <a:spLocks noGrp="1"/>
          </p:cNvSpPr>
          <p:nvPr>
            <p:ph type="body" idx="2"/>
          </p:nvPr>
        </p:nvSpPr>
        <p:spPr>
          <a:xfrm>
            <a:off x="4629150" y="1369219"/>
            <a:ext cx="3886200" cy="3263504"/>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57" name="Google Shape;157;p18"/>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58" name="Google Shape;158;p18"/>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59" name="Google Shape;15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60"/>
        <p:cNvGrpSpPr/>
        <p:nvPr/>
      </p:nvGrpSpPr>
      <p:grpSpPr>
        <a:xfrm>
          <a:off x="0" y="0"/>
          <a:ext cx="0" cy="0"/>
          <a:chOff x="0" y="0"/>
          <a:chExt cx="0" cy="0"/>
        </a:xfrm>
      </p:grpSpPr>
      <p:sp>
        <p:nvSpPr>
          <p:cNvPr id="161" name="Google Shape;161;p19"/>
          <p:cNvSpPr txBox="1">
            <a:spLocks noGrp="1"/>
          </p:cNvSpPr>
          <p:nvPr>
            <p:ph type="title"/>
          </p:nvPr>
        </p:nvSpPr>
        <p:spPr>
          <a:xfrm>
            <a:off x="629841" y="273844"/>
            <a:ext cx="7886700" cy="994172"/>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62" name="Google Shape;162;p19"/>
          <p:cNvSpPr txBox="1">
            <a:spLocks noGrp="1"/>
          </p:cNvSpPr>
          <p:nvPr>
            <p:ph type="body" idx="1"/>
          </p:nvPr>
        </p:nvSpPr>
        <p:spPr>
          <a:xfrm>
            <a:off x="629841" y="1260872"/>
            <a:ext cx="3868340" cy="617934"/>
          </a:xfrm>
          <a:prstGeom prst="rect">
            <a:avLst/>
          </a:prstGeom>
          <a:noFill/>
          <a:ln>
            <a:noFill/>
          </a:ln>
        </p:spPr>
        <p:txBody>
          <a:bodyPr spcFirstLastPara="1" wrap="square" lIns="68575" tIns="68575" rIns="68575" bIns="68575" anchor="b" anchorCtr="0">
            <a:noAutofit/>
          </a:bodyPr>
          <a:lstStyle>
            <a:lvl1pPr marL="457200" lvl="0" indent="-228600" rtl="0">
              <a:spcBef>
                <a:spcPts val="800"/>
              </a:spcBef>
              <a:spcAft>
                <a:spcPts val="0"/>
              </a:spcAft>
              <a:buSzPts val="1100"/>
              <a:buFont typeface="Calibri"/>
              <a:buNone/>
              <a:defRPr sz="1800" b="1"/>
            </a:lvl1pPr>
            <a:lvl2pPr marL="914400" lvl="1" indent="-228600" rtl="0">
              <a:spcBef>
                <a:spcPts val="400"/>
              </a:spcBef>
              <a:spcAft>
                <a:spcPts val="0"/>
              </a:spcAft>
              <a:buSzPts val="1100"/>
              <a:buFont typeface="Calibri"/>
              <a:buNone/>
              <a:defRPr sz="1500" b="1"/>
            </a:lvl2pPr>
            <a:lvl3pPr marL="1371600" lvl="2" indent="-228600" rtl="0">
              <a:spcBef>
                <a:spcPts val="400"/>
              </a:spcBef>
              <a:spcAft>
                <a:spcPts val="0"/>
              </a:spcAft>
              <a:buSzPts val="1100"/>
              <a:buFont typeface="Calibri"/>
              <a:buNone/>
              <a:defRPr sz="1400" b="1"/>
            </a:lvl3pPr>
            <a:lvl4pPr marL="1828800" lvl="3" indent="-228600" rtl="0">
              <a:spcBef>
                <a:spcPts val="400"/>
              </a:spcBef>
              <a:spcAft>
                <a:spcPts val="0"/>
              </a:spcAft>
              <a:buSzPts val="1100"/>
              <a:buFont typeface="Calibri"/>
              <a:buNone/>
              <a:defRPr sz="1200" b="1"/>
            </a:lvl4pPr>
            <a:lvl5pPr marL="2286000" lvl="4" indent="-228600" rtl="0">
              <a:spcBef>
                <a:spcPts val="400"/>
              </a:spcBef>
              <a:spcAft>
                <a:spcPts val="0"/>
              </a:spcAft>
              <a:buSzPts val="1100"/>
              <a:buFont typeface="Calibri"/>
              <a:buNone/>
              <a:defRPr sz="1200" b="1"/>
            </a:lvl5pPr>
            <a:lvl6pPr marL="2743200" lvl="5" indent="-228600" rtl="0">
              <a:spcBef>
                <a:spcPts val="400"/>
              </a:spcBef>
              <a:spcAft>
                <a:spcPts val="0"/>
              </a:spcAft>
              <a:buSzPts val="1100"/>
              <a:buFont typeface="Calibri"/>
              <a:buNone/>
              <a:defRPr sz="1200" b="1"/>
            </a:lvl6pPr>
            <a:lvl7pPr marL="3200400" lvl="6" indent="-228600" rtl="0">
              <a:spcBef>
                <a:spcPts val="400"/>
              </a:spcBef>
              <a:spcAft>
                <a:spcPts val="0"/>
              </a:spcAft>
              <a:buSzPts val="1100"/>
              <a:buFont typeface="Calibri"/>
              <a:buNone/>
              <a:defRPr sz="1200" b="1"/>
            </a:lvl7pPr>
            <a:lvl8pPr marL="3657600" lvl="7" indent="-228600" rtl="0">
              <a:spcBef>
                <a:spcPts val="400"/>
              </a:spcBef>
              <a:spcAft>
                <a:spcPts val="0"/>
              </a:spcAft>
              <a:buSzPts val="1100"/>
              <a:buFont typeface="Calibri"/>
              <a:buNone/>
              <a:defRPr sz="1200" b="1"/>
            </a:lvl8pPr>
            <a:lvl9pPr marL="4114800" lvl="8" indent="-228600" rtl="0">
              <a:spcBef>
                <a:spcPts val="400"/>
              </a:spcBef>
              <a:spcAft>
                <a:spcPts val="0"/>
              </a:spcAft>
              <a:buSzPts val="1100"/>
              <a:buFont typeface="Calibri"/>
              <a:buNone/>
              <a:defRPr sz="1200" b="1"/>
            </a:lvl9pPr>
          </a:lstStyle>
          <a:p>
            <a:endParaRPr/>
          </a:p>
        </p:txBody>
      </p:sp>
      <p:sp>
        <p:nvSpPr>
          <p:cNvPr id="163" name="Google Shape;163;p19"/>
          <p:cNvSpPr txBox="1">
            <a:spLocks noGrp="1"/>
          </p:cNvSpPr>
          <p:nvPr>
            <p:ph type="body" idx="2"/>
          </p:nvPr>
        </p:nvSpPr>
        <p:spPr>
          <a:xfrm>
            <a:off x="629841" y="1878806"/>
            <a:ext cx="3868340" cy="2763441"/>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64" name="Google Shape;164;p19"/>
          <p:cNvSpPr txBox="1">
            <a:spLocks noGrp="1"/>
          </p:cNvSpPr>
          <p:nvPr>
            <p:ph type="body" idx="3"/>
          </p:nvPr>
        </p:nvSpPr>
        <p:spPr>
          <a:xfrm>
            <a:off x="4629150" y="1260872"/>
            <a:ext cx="3887391" cy="617934"/>
          </a:xfrm>
          <a:prstGeom prst="rect">
            <a:avLst/>
          </a:prstGeom>
          <a:noFill/>
          <a:ln>
            <a:noFill/>
          </a:ln>
        </p:spPr>
        <p:txBody>
          <a:bodyPr spcFirstLastPara="1" wrap="square" lIns="68575" tIns="68575" rIns="68575" bIns="68575" anchor="b" anchorCtr="0">
            <a:noAutofit/>
          </a:bodyPr>
          <a:lstStyle>
            <a:lvl1pPr marL="457200" lvl="0" indent="-228600" rtl="0">
              <a:spcBef>
                <a:spcPts val="800"/>
              </a:spcBef>
              <a:spcAft>
                <a:spcPts val="0"/>
              </a:spcAft>
              <a:buSzPts val="1100"/>
              <a:buFont typeface="Calibri"/>
              <a:buNone/>
              <a:defRPr sz="1800" b="1"/>
            </a:lvl1pPr>
            <a:lvl2pPr marL="914400" lvl="1" indent="-228600" rtl="0">
              <a:spcBef>
                <a:spcPts val="400"/>
              </a:spcBef>
              <a:spcAft>
                <a:spcPts val="0"/>
              </a:spcAft>
              <a:buSzPts val="1100"/>
              <a:buFont typeface="Calibri"/>
              <a:buNone/>
              <a:defRPr sz="1500" b="1"/>
            </a:lvl2pPr>
            <a:lvl3pPr marL="1371600" lvl="2" indent="-228600" rtl="0">
              <a:spcBef>
                <a:spcPts val="400"/>
              </a:spcBef>
              <a:spcAft>
                <a:spcPts val="0"/>
              </a:spcAft>
              <a:buSzPts val="1100"/>
              <a:buFont typeface="Calibri"/>
              <a:buNone/>
              <a:defRPr sz="1400" b="1"/>
            </a:lvl3pPr>
            <a:lvl4pPr marL="1828800" lvl="3" indent="-228600" rtl="0">
              <a:spcBef>
                <a:spcPts val="400"/>
              </a:spcBef>
              <a:spcAft>
                <a:spcPts val="0"/>
              </a:spcAft>
              <a:buSzPts val="1100"/>
              <a:buFont typeface="Calibri"/>
              <a:buNone/>
              <a:defRPr sz="1200" b="1"/>
            </a:lvl4pPr>
            <a:lvl5pPr marL="2286000" lvl="4" indent="-228600" rtl="0">
              <a:spcBef>
                <a:spcPts val="400"/>
              </a:spcBef>
              <a:spcAft>
                <a:spcPts val="0"/>
              </a:spcAft>
              <a:buSzPts val="1100"/>
              <a:buFont typeface="Calibri"/>
              <a:buNone/>
              <a:defRPr sz="1200" b="1"/>
            </a:lvl5pPr>
            <a:lvl6pPr marL="2743200" lvl="5" indent="-228600" rtl="0">
              <a:spcBef>
                <a:spcPts val="400"/>
              </a:spcBef>
              <a:spcAft>
                <a:spcPts val="0"/>
              </a:spcAft>
              <a:buSzPts val="1100"/>
              <a:buFont typeface="Calibri"/>
              <a:buNone/>
              <a:defRPr sz="1200" b="1"/>
            </a:lvl6pPr>
            <a:lvl7pPr marL="3200400" lvl="6" indent="-228600" rtl="0">
              <a:spcBef>
                <a:spcPts val="400"/>
              </a:spcBef>
              <a:spcAft>
                <a:spcPts val="0"/>
              </a:spcAft>
              <a:buSzPts val="1100"/>
              <a:buFont typeface="Calibri"/>
              <a:buNone/>
              <a:defRPr sz="1200" b="1"/>
            </a:lvl7pPr>
            <a:lvl8pPr marL="3657600" lvl="7" indent="-228600" rtl="0">
              <a:spcBef>
                <a:spcPts val="400"/>
              </a:spcBef>
              <a:spcAft>
                <a:spcPts val="0"/>
              </a:spcAft>
              <a:buSzPts val="1100"/>
              <a:buFont typeface="Calibri"/>
              <a:buNone/>
              <a:defRPr sz="1200" b="1"/>
            </a:lvl8pPr>
            <a:lvl9pPr marL="4114800" lvl="8" indent="-228600" rtl="0">
              <a:spcBef>
                <a:spcPts val="400"/>
              </a:spcBef>
              <a:spcAft>
                <a:spcPts val="0"/>
              </a:spcAft>
              <a:buSzPts val="1100"/>
              <a:buFont typeface="Calibri"/>
              <a:buNone/>
              <a:defRPr sz="1200" b="1"/>
            </a:lvl9pPr>
          </a:lstStyle>
          <a:p>
            <a:endParaRPr/>
          </a:p>
        </p:txBody>
      </p:sp>
      <p:sp>
        <p:nvSpPr>
          <p:cNvPr id="165" name="Google Shape;165;p19"/>
          <p:cNvSpPr txBox="1">
            <a:spLocks noGrp="1"/>
          </p:cNvSpPr>
          <p:nvPr>
            <p:ph type="body" idx="4"/>
          </p:nvPr>
        </p:nvSpPr>
        <p:spPr>
          <a:xfrm>
            <a:off x="4629150" y="1878806"/>
            <a:ext cx="3887391" cy="2763441"/>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66" name="Google Shape;166;p19"/>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67" name="Google Shape;167;p19"/>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68" name="Google Shape;168;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71" name="Google Shape;171;p20"/>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72" name="Google Shape;172;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629841" y="342900"/>
            <a:ext cx="2949178" cy="1200150"/>
          </a:xfrm>
          <a:prstGeom prst="rect">
            <a:avLst/>
          </a:prstGeom>
          <a:noFill/>
          <a:ln>
            <a:noFill/>
          </a:ln>
        </p:spPr>
        <p:txBody>
          <a:bodyPr spcFirstLastPara="1" wrap="square" lIns="68575" tIns="68575" rIns="68575" bIns="68575" anchor="b" anchorCtr="0">
            <a:noAutofit/>
          </a:bodyPr>
          <a:lstStyle>
            <a:lvl1pPr lvl="0" rtl="0">
              <a:spcBef>
                <a:spcPts val="0"/>
              </a:spcBef>
              <a:spcAft>
                <a:spcPts val="0"/>
              </a:spcAft>
              <a:buSzPts val="1100"/>
              <a:buNone/>
              <a:defRPr sz="2400"/>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75" name="Google Shape;175;p21"/>
          <p:cNvSpPr txBox="1">
            <a:spLocks noGrp="1"/>
          </p:cNvSpPr>
          <p:nvPr>
            <p:ph type="body" idx="1"/>
          </p:nvPr>
        </p:nvSpPr>
        <p:spPr>
          <a:xfrm>
            <a:off x="3887391" y="740569"/>
            <a:ext cx="4629150" cy="3655219"/>
          </a:xfrm>
          <a:prstGeom prst="rect">
            <a:avLst/>
          </a:prstGeom>
          <a:noFill/>
          <a:ln>
            <a:noFill/>
          </a:ln>
        </p:spPr>
        <p:txBody>
          <a:bodyPr spcFirstLastPara="1" wrap="square" lIns="68575" tIns="68575" rIns="68575" bIns="68575" anchor="t" anchorCtr="0">
            <a:noAutofit/>
          </a:bodyPr>
          <a:lstStyle>
            <a:lvl1pPr marL="457200" lvl="0" indent="-298450" rtl="0">
              <a:spcBef>
                <a:spcPts val="800"/>
              </a:spcBef>
              <a:spcAft>
                <a:spcPts val="0"/>
              </a:spcAft>
              <a:buSzPts val="1100"/>
              <a:buChar char="•"/>
              <a:defRPr sz="2400"/>
            </a:lvl1pPr>
            <a:lvl2pPr marL="914400" lvl="1" indent="-298450" rtl="0">
              <a:spcBef>
                <a:spcPts val="400"/>
              </a:spcBef>
              <a:spcAft>
                <a:spcPts val="0"/>
              </a:spcAft>
              <a:buSzPts val="1100"/>
              <a:buChar char="•"/>
              <a:defRPr sz="2100"/>
            </a:lvl2pPr>
            <a:lvl3pPr marL="1371600" lvl="2" indent="-298450" rtl="0">
              <a:spcBef>
                <a:spcPts val="400"/>
              </a:spcBef>
              <a:spcAft>
                <a:spcPts val="0"/>
              </a:spcAft>
              <a:buSzPts val="1100"/>
              <a:buChar char="•"/>
              <a:defRPr sz="1800"/>
            </a:lvl3pPr>
            <a:lvl4pPr marL="1828800" lvl="3" indent="-298450" rtl="0">
              <a:spcBef>
                <a:spcPts val="400"/>
              </a:spcBef>
              <a:spcAft>
                <a:spcPts val="0"/>
              </a:spcAft>
              <a:buSzPts val="1100"/>
              <a:buChar char="•"/>
              <a:defRPr sz="1500"/>
            </a:lvl4pPr>
            <a:lvl5pPr marL="2286000" lvl="4" indent="-298450" rtl="0">
              <a:spcBef>
                <a:spcPts val="400"/>
              </a:spcBef>
              <a:spcAft>
                <a:spcPts val="0"/>
              </a:spcAft>
              <a:buSzPts val="1100"/>
              <a:buChar char="•"/>
              <a:defRPr sz="1500"/>
            </a:lvl5pPr>
            <a:lvl6pPr marL="2743200" lvl="5" indent="-298450" rtl="0">
              <a:spcBef>
                <a:spcPts val="400"/>
              </a:spcBef>
              <a:spcAft>
                <a:spcPts val="0"/>
              </a:spcAft>
              <a:buSzPts val="1100"/>
              <a:buChar char="•"/>
              <a:defRPr sz="1500"/>
            </a:lvl6pPr>
            <a:lvl7pPr marL="3200400" lvl="6" indent="-298450" rtl="0">
              <a:spcBef>
                <a:spcPts val="400"/>
              </a:spcBef>
              <a:spcAft>
                <a:spcPts val="0"/>
              </a:spcAft>
              <a:buSzPts val="1100"/>
              <a:buChar char="•"/>
              <a:defRPr sz="1500"/>
            </a:lvl7pPr>
            <a:lvl8pPr marL="3657600" lvl="7" indent="-298450" rtl="0">
              <a:spcBef>
                <a:spcPts val="400"/>
              </a:spcBef>
              <a:spcAft>
                <a:spcPts val="0"/>
              </a:spcAft>
              <a:buSzPts val="1100"/>
              <a:buChar char="•"/>
              <a:defRPr sz="1500"/>
            </a:lvl8pPr>
            <a:lvl9pPr marL="4114800" lvl="8" indent="-298450" rtl="0">
              <a:spcBef>
                <a:spcPts val="400"/>
              </a:spcBef>
              <a:spcAft>
                <a:spcPts val="0"/>
              </a:spcAft>
              <a:buSzPts val="1100"/>
              <a:buChar char="•"/>
              <a:defRPr sz="1500"/>
            </a:lvl9pPr>
          </a:lstStyle>
          <a:p>
            <a:endParaRPr/>
          </a:p>
        </p:txBody>
      </p:sp>
      <p:sp>
        <p:nvSpPr>
          <p:cNvPr id="176" name="Google Shape;176;p21"/>
          <p:cNvSpPr txBox="1">
            <a:spLocks noGrp="1"/>
          </p:cNvSpPr>
          <p:nvPr>
            <p:ph type="body" idx="2"/>
          </p:nvPr>
        </p:nvSpPr>
        <p:spPr>
          <a:xfrm>
            <a:off x="629841" y="1543050"/>
            <a:ext cx="2949178" cy="2858691"/>
          </a:xfrm>
          <a:prstGeom prst="rect">
            <a:avLst/>
          </a:prstGeom>
          <a:noFill/>
          <a:ln>
            <a:noFill/>
          </a:ln>
        </p:spPr>
        <p:txBody>
          <a:bodyPr spcFirstLastPara="1" wrap="square" lIns="68575" tIns="68575" rIns="68575" bIns="68575" anchor="t" anchorCtr="0">
            <a:noAutofit/>
          </a:bodyPr>
          <a:lstStyle>
            <a:lvl1pPr marL="457200" lvl="0" indent="-228600" rtl="0">
              <a:spcBef>
                <a:spcPts val="800"/>
              </a:spcBef>
              <a:spcAft>
                <a:spcPts val="0"/>
              </a:spcAft>
              <a:buSzPts val="1100"/>
              <a:buFont typeface="Calibri"/>
              <a:buNone/>
              <a:defRPr sz="1200"/>
            </a:lvl1pPr>
            <a:lvl2pPr marL="914400" lvl="1" indent="-228600" rtl="0">
              <a:spcBef>
                <a:spcPts val="400"/>
              </a:spcBef>
              <a:spcAft>
                <a:spcPts val="0"/>
              </a:spcAft>
              <a:buSzPts val="1100"/>
              <a:buFont typeface="Calibri"/>
              <a:buNone/>
              <a:defRPr sz="1100"/>
            </a:lvl2pPr>
            <a:lvl3pPr marL="1371600" lvl="2" indent="-228600" rtl="0">
              <a:spcBef>
                <a:spcPts val="400"/>
              </a:spcBef>
              <a:spcAft>
                <a:spcPts val="0"/>
              </a:spcAft>
              <a:buSzPts val="1100"/>
              <a:buFont typeface="Calibri"/>
              <a:buNone/>
              <a:defRPr sz="900"/>
            </a:lvl3pPr>
            <a:lvl4pPr marL="1828800" lvl="3" indent="-228600" rtl="0">
              <a:spcBef>
                <a:spcPts val="400"/>
              </a:spcBef>
              <a:spcAft>
                <a:spcPts val="0"/>
              </a:spcAft>
              <a:buSzPts val="1100"/>
              <a:buFont typeface="Calibri"/>
              <a:buNone/>
              <a:defRPr sz="800"/>
            </a:lvl4pPr>
            <a:lvl5pPr marL="2286000" lvl="4" indent="-228600" rtl="0">
              <a:spcBef>
                <a:spcPts val="400"/>
              </a:spcBef>
              <a:spcAft>
                <a:spcPts val="0"/>
              </a:spcAft>
              <a:buSzPts val="1100"/>
              <a:buFont typeface="Calibri"/>
              <a:buNone/>
              <a:defRPr sz="800"/>
            </a:lvl5pPr>
            <a:lvl6pPr marL="2743200" lvl="5" indent="-228600" rtl="0">
              <a:spcBef>
                <a:spcPts val="400"/>
              </a:spcBef>
              <a:spcAft>
                <a:spcPts val="0"/>
              </a:spcAft>
              <a:buSzPts val="1100"/>
              <a:buFont typeface="Calibri"/>
              <a:buNone/>
              <a:defRPr sz="800"/>
            </a:lvl6pPr>
            <a:lvl7pPr marL="3200400" lvl="6" indent="-228600" rtl="0">
              <a:spcBef>
                <a:spcPts val="400"/>
              </a:spcBef>
              <a:spcAft>
                <a:spcPts val="0"/>
              </a:spcAft>
              <a:buSzPts val="1100"/>
              <a:buFont typeface="Calibri"/>
              <a:buNone/>
              <a:defRPr sz="800"/>
            </a:lvl7pPr>
            <a:lvl8pPr marL="3657600" lvl="7" indent="-228600" rtl="0">
              <a:spcBef>
                <a:spcPts val="400"/>
              </a:spcBef>
              <a:spcAft>
                <a:spcPts val="0"/>
              </a:spcAft>
              <a:buSzPts val="1100"/>
              <a:buFont typeface="Calibri"/>
              <a:buNone/>
              <a:defRPr sz="800"/>
            </a:lvl8pPr>
            <a:lvl9pPr marL="4114800" lvl="8" indent="-228600" rtl="0">
              <a:spcBef>
                <a:spcPts val="400"/>
              </a:spcBef>
              <a:spcAft>
                <a:spcPts val="0"/>
              </a:spcAft>
              <a:buSzPts val="1100"/>
              <a:buFont typeface="Calibri"/>
              <a:buNone/>
              <a:defRPr sz="800"/>
            </a:lvl9pPr>
          </a:lstStyle>
          <a:p>
            <a:endParaRPr/>
          </a:p>
        </p:txBody>
      </p:sp>
      <p:sp>
        <p:nvSpPr>
          <p:cNvPr id="177" name="Google Shape;177;p21"/>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78" name="Google Shape;178;p21"/>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79" name="Google Shape;179;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629841" y="342900"/>
            <a:ext cx="2949178" cy="1200150"/>
          </a:xfrm>
          <a:prstGeom prst="rect">
            <a:avLst/>
          </a:prstGeom>
          <a:noFill/>
          <a:ln>
            <a:noFill/>
          </a:ln>
        </p:spPr>
        <p:txBody>
          <a:bodyPr spcFirstLastPara="1" wrap="square" lIns="68575" tIns="68575" rIns="68575" bIns="68575" anchor="b" anchorCtr="0">
            <a:noAutofit/>
          </a:bodyPr>
          <a:lstStyle>
            <a:lvl1pPr lvl="0" rtl="0">
              <a:spcBef>
                <a:spcPts val="0"/>
              </a:spcBef>
              <a:spcAft>
                <a:spcPts val="0"/>
              </a:spcAft>
              <a:buSzPts val="1100"/>
              <a:buNone/>
              <a:defRPr sz="2400"/>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82" name="Google Shape;182;p22"/>
          <p:cNvSpPr>
            <a:spLocks noGrp="1"/>
          </p:cNvSpPr>
          <p:nvPr>
            <p:ph type="pic" idx="2"/>
          </p:nvPr>
        </p:nvSpPr>
        <p:spPr>
          <a:xfrm>
            <a:off x="3887391" y="740569"/>
            <a:ext cx="4629150" cy="3655219"/>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Clr>
                <a:srgbClr val="888888"/>
              </a:buClr>
              <a:buSzPts val="1100"/>
              <a:buFont typeface="Calibri"/>
              <a:buNone/>
              <a:defRPr sz="24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Clr>
                <a:schemeClr val="dk1"/>
              </a:buClr>
              <a:buSzPts val="1100"/>
              <a:buFont typeface="Calibri"/>
              <a:buNone/>
              <a:defRPr sz="21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Clr>
                <a:schemeClr val="dk1"/>
              </a:buClr>
              <a:buSzPts val="1100"/>
              <a:buFont typeface="Calibri"/>
              <a:buNone/>
              <a:defRPr sz="18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Clr>
                <a:schemeClr val="dk1"/>
              </a:buClr>
              <a:buSzPts val="1100"/>
              <a:buFont typeface="Calibri"/>
              <a:buNone/>
              <a:defRPr sz="1500" b="0" i="0" u="none" strike="noStrike" cap="none">
                <a:solidFill>
                  <a:schemeClr val="dk1"/>
                </a:solidFill>
                <a:latin typeface="Calibri"/>
                <a:ea typeface="Calibri"/>
                <a:cs typeface="Calibri"/>
                <a:sym typeface="Calibri"/>
              </a:defRPr>
            </a:lvl9pPr>
          </a:lstStyle>
          <a:p>
            <a:endParaRPr/>
          </a:p>
        </p:txBody>
      </p:sp>
      <p:sp>
        <p:nvSpPr>
          <p:cNvPr id="183" name="Google Shape;183;p22"/>
          <p:cNvSpPr txBox="1">
            <a:spLocks noGrp="1"/>
          </p:cNvSpPr>
          <p:nvPr>
            <p:ph type="body" idx="1"/>
          </p:nvPr>
        </p:nvSpPr>
        <p:spPr>
          <a:xfrm>
            <a:off x="629841" y="1543050"/>
            <a:ext cx="2949178" cy="2858691"/>
          </a:xfrm>
          <a:prstGeom prst="rect">
            <a:avLst/>
          </a:prstGeom>
          <a:noFill/>
          <a:ln>
            <a:noFill/>
          </a:ln>
        </p:spPr>
        <p:txBody>
          <a:bodyPr spcFirstLastPara="1" wrap="square" lIns="68575" tIns="68575" rIns="68575" bIns="68575" anchor="t" anchorCtr="0">
            <a:noAutofit/>
          </a:bodyPr>
          <a:lstStyle>
            <a:lvl1pPr marL="457200" lvl="0" indent="-228600" rtl="0">
              <a:spcBef>
                <a:spcPts val="800"/>
              </a:spcBef>
              <a:spcAft>
                <a:spcPts val="0"/>
              </a:spcAft>
              <a:buSzPts val="1100"/>
              <a:buFont typeface="Calibri"/>
              <a:buNone/>
              <a:defRPr sz="1200"/>
            </a:lvl1pPr>
            <a:lvl2pPr marL="914400" lvl="1" indent="-228600" rtl="0">
              <a:spcBef>
                <a:spcPts val="400"/>
              </a:spcBef>
              <a:spcAft>
                <a:spcPts val="0"/>
              </a:spcAft>
              <a:buSzPts val="1100"/>
              <a:buFont typeface="Calibri"/>
              <a:buNone/>
              <a:defRPr sz="1100"/>
            </a:lvl2pPr>
            <a:lvl3pPr marL="1371600" lvl="2" indent="-228600" rtl="0">
              <a:spcBef>
                <a:spcPts val="400"/>
              </a:spcBef>
              <a:spcAft>
                <a:spcPts val="0"/>
              </a:spcAft>
              <a:buSzPts val="1100"/>
              <a:buFont typeface="Calibri"/>
              <a:buNone/>
              <a:defRPr sz="900"/>
            </a:lvl3pPr>
            <a:lvl4pPr marL="1828800" lvl="3" indent="-228600" rtl="0">
              <a:spcBef>
                <a:spcPts val="400"/>
              </a:spcBef>
              <a:spcAft>
                <a:spcPts val="0"/>
              </a:spcAft>
              <a:buSzPts val="1100"/>
              <a:buFont typeface="Calibri"/>
              <a:buNone/>
              <a:defRPr sz="800"/>
            </a:lvl4pPr>
            <a:lvl5pPr marL="2286000" lvl="4" indent="-228600" rtl="0">
              <a:spcBef>
                <a:spcPts val="400"/>
              </a:spcBef>
              <a:spcAft>
                <a:spcPts val="0"/>
              </a:spcAft>
              <a:buSzPts val="1100"/>
              <a:buFont typeface="Calibri"/>
              <a:buNone/>
              <a:defRPr sz="800"/>
            </a:lvl5pPr>
            <a:lvl6pPr marL="2743200" lvl="5" indent="-228600" rtl="0">
              <a:spcBef>
                <a:spcPts val="400"/>
              </a:spcBef>
              <a:spcAft>
                <a:spcPts val="0"/>
              </a:spcAft>
              <a:buSzPts val="1100"/>
              <a:buFont typeface="Calibri"/>
              <a:buNone/>
              <a:defRPr sz="800"/>
            </a:lvl6pPr>
            <a:lvl7pPr marL="3200400" lvl="6" indent="-228600" rtl="0">
              <a:spcBef>
                <a:spcPts val="400"/>
              </a:spcBef>
              <a:spcAft>
                <a:spcPts val="0"/>
              </a:spcAft>
              <a:buSzPts val="1100"/>
              <a:buFont typeface="Calibri"/>
              <a:buNone/>
              <a:defRPr sz="800"/>
            </a:lvl7pPr>
            <a:lvl8pPr marL="3657600" lvl="7" indent="-228600" rtl="0">
              <a:spcBef>
                <a:spcPts val="400"/>
              </a:spcBef>
              <a:spcAft>
                <a:spcPts val="0"/>
              </a:spcAft>
              <a:buSzPts val="1100"/>
              <a:buFont typeface="Calibri"/>
              <a:buNone/>
              <a:defRPr sz="800"/>
            </a:lvl8pPr>
            <a:lvl9pPr marL="4114800" lvl="8" indent="-228600" rtl="0">
              <a:spcBef>
                <a:spcPts val="400"/>
              </a:spcBef>
              <a:spcAft>
                <a:spcPts val="0"/>
              </a:spcAft>
              <a:buSzPts val="1100"/>
              <a:buFont typeface="Calibri"/>
              <a:buNone/>
              <a:defRPr sz="800"/>
            </a:lvl9pPr>
          </a:lstStyle>
          <a:p>
            <a:endParaRPr/>
          </a:p>
        </p:txBody>
      </p:sp>
      <p:sp>
        <p:nvSpPr>
          <p:cNvPr id="184" name="Google Shape;184;p22"/>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85" name="Google Shape;185;p22"/>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86" name="Google Shape;186;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187"/>
        <p:cNvGrpSpPr/>
        <p:nvPr/>
      </p:nvGrpSpPr>
      <p:grpSpPr>
        <a:xfrm>
          <a:off x="0" y="0"/>
          <a:ext cx="0" cy="0"/>
          <a:chOff x="0" y="0"/>
          <a:chExt cx="0" cy="0"/>
        </a:xfrm>
      </p:grpSpPr>
      <p:sp>
        <p:nvSpPr>
          <p:cNvPr id="188" name="Google Shape;188;p23"/>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89" name="Google Shape;189;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90" name="Google Shape;190;p23"/>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91" name="Google Shape;191;p23"/>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92" name="Google Shape;192;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rot="5400000">
            <a:off x="5350073" y="1467446"/>
            <a:ext cx="4358879" cy="1971675"/>
          </a:xfrm>
          <a:prstGeom prst="rect">
            <a:avLst/>
          </a:prstGeom>
          <a:noFill/>
          <a:ln>
            <a:noFill/>
          </a:ln>
        </p:spPr>
        <p:txBody>
          <a:bodyPr spcFirstLastPara="1" wrap="square" lIns="68575" tIns="68575" rIns="68575" bIns="68575" anchor="ctr" anchorCtr="0">
            <a:noAutofit/>
          </a:bodyPr>
          <a:lstStyle>
            <a:lvl1pPr lvl="0" algn="l" rtl="0">
              <a:lnSpc>
                <a:spcPct val="90000"/>
              </a:lnSpc>
              <a:spcBef>
                <a:spcPts val="0"/>
              </a:spcBef>
              <a:spcAft>
                <a:spcPts val="0"/>
              </a:spcAft>
              <a:buClr>
                <a:schemeClr val="dk1"/>
              </a:buClr>
              <a:buSzPts val="1100"/>
              <a:buFont typeface="Calibri"/>
              <a:buNone/>
              <a:defRPr sz="3300">
                <a:solidFill>
                  <a:schemeClr val="dk1"/>
                </a:solidFill>
                <a:latin typeface="Calibri"/>
                <a:ea typeface="Calibri"/>
                <a:cs typeface="Calibri"/>
                <a:sym typeface="Calibri"/>
              </a:defRPr>
            </a:lvl1pPr>
            <a:lvl2pPr lvl="1" rtl="0">
              <a:spcBef>
                <a:spcPts val="0"/>
              </a:spcBef>
              <a:spcAft>
                <a:spcPts val="0"/>
              </a:spcAft>
              <a:buSzPts val="1100"/>
              <a:buChar char="○"/>
              <a:defRPr/>
            </a:lvl2pPr>
            <a:lvl3pPr lvl="2" rtl="0">
              <a:spcBef>
                <a:spcPts val="0"/>
              </a:spcBef>
              <a:spcAft>
                <a:spcPts val="0"/>
              </a:spcAft>
              <a:buSzPts val="1100"/>
              <a:buChar char="■"/>
              <a:defRPr/>
            </a:lvl3pPr>
            <a:lvl4pPr lvl="3" rtl="0">
              <a:spcBef>
                <a:spcPts val="0"/>
              </a:spcBef>
              <a:spcAft>
                <a:spcPts val="0"/>
              </a:spcAft>
              <a:buSzPts val="1100"/>
              <a:buChar char="●"/>
              <a:defRPr/>
            </a:lvl4pPr>
            <a:lvl5pPr lvl="4" rtl="0">
              <a:spcBef>
                <a:spcPts val="0"/>
              </a:spcBef>
              <a:spcAft>
                <a:spcPts val="0"/>
              </a:spcAft>
              <a:buSzPts val="1100"/>
              <a:buChar char="○"/>
              <a:defRPr/>
            </a:lvl5pPr>
            <a:lvl6pPr lvl="5" rtl="0">
              <a:spcBef>
                <a:spcPts val="0"/>
              </a:spcBef>
              <a:spcAft>
                <a:spcPts val="0"/>
              </a:spcAft>
              <a:buSzPts val="1100"/>
              <a:buChar char="■"/>
              <a:defRPr/>
            </a:lvl6pPr>
            <a:lvl7pPr lvl="6" rtl="0">
              <a:spcBef>
                <a:spcPts val="0"/>
              </a:spcBef>
              <a:spcAft>
                <a:spcPts val="0"/>
              </a:spcAft>
              <a:buSzPts val="1100"/>
              <a:buChar char="●"/>
              <a:defRPr/>
            </a:lvl7pPr>
            <a:lvl8pPr lvl="7" rtl="0">
              <a:spcBef>
                <a:spcPts val="0"/>
              </a:spcBef>
              <a:spcAft>
                <a:spcPts val="0"/>
              </a:spcAft>
              <a:buSzPts val="1100"/>
              <a:buChar char="○"/>
              <a:defRPr/>
            </a:lvl8pPr>
            <a:lvl9pPr lvl="8" rtl="0">
              <a:spcBef>
                <a:spcPts val="0"/>
              </a:spcBef>
              <a:spcAft>
                <a:spcPts val="0"/>
              </a:spcAft>
              <a:buSzPts val="1100"/>
              <a:buChar char="■"/>
              <a:defRPr/>
            </a:lvl9pPr>
          </a:lstStyle>
          <a:p>
            <a:endParaRPr/>
          </a:p>
        </p:txBody>
      </p:sp>
      <p:sp>
        <p:nvSpPr>
          <p:cNvPr id="195" name="Google Shape;195;p24"/>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68575" rIns="68575" bIns="68575" anchor="t" anchorCtr="0">
            <a:noAutofit/>
          </a:bodyPr>
          <a:lstStyle>
            <a:lvl1pPr marL="457200" lvl="0" indent="-298450" algn="l" rtl="0">
              <a:lnSpc>
                <a:spcPct val="90000"/>
              </a:lnSpc>
              <a:spcBef>
                <a:spcPts val="800"/>
              </a:spcBef>
              <a:spcAft>
                <a:spcPts val="0"/>
              </a:spcAft>
              <a:buClr>
                <a:schemeClr val="dk1"/>
              </a:buClr>
              <a:buSzPts val="1100"/>
              <a:buFont typeface="Arial"/>
              <a:buChar char="•"/>
              <a:defRPr sz="2100">
                <a:solidFill>
                  <a:schemeClr val="dk1"/>
                </a:solidFill>
                <a:latin typeface="Calibri"/>
                <a:ea typeface="Calibri"/>
                <a:cs typeface="Calibri"/>
                <a:sym typeface="Calibri"/>
              </a:defRPr>
            </a:lvl1pPr>
            <a:lvl2pPr marL="914400" lvl="1" indent="-298450" algn="l" rtl="0">
              <a:lnSpc>
                <a:spcPct val="90000"/>
              </a:lnSpc>
              <a:spcBef>
                <a:spcPts val="400"/>
              </a:spcBef>
              <a:spcAft>
                <a:spcPts val="0"/>
              </a:spcAft>
              <a:buClr>
                <a:schemeClr val="dk1"/>
              </a:buClr>
              <a:buSzPts val="1100"/>
              <a:buFont typeface="Arial"/>
              <a:buChar char="•"/>
              <a:defRPr sz="1800">
                <a:solidFill>
                  <a:schemeClr val="dk1"/>
                </a:solidFill>
                <a:latin typeface="Calibri"/>
                <a:ea typeface="Calibri"/>
                <a:cs typeface="Calibri"/>
                <a:sym typeface="Calibri"/>
              </a:defRPr>
            </a:lvl2pPr>
            <a:lvl3pPr marL="1371600" lvl="2" indent="-298450" algn="l" rtl="0">
              <a:lnSpc>
                <a:spcPct val="90000"/>
              </a:lnSpc>
              <a:spcBef>
                <a:spcPts val="400"/>
              </a:spcBef>
              <a:spcAft>
                <a:spcPts val="0"/>
              </a:spcAft>
              <a:buClr>
                <a:schemeClr val="dk1"/>
              </a:buClr>
              <a:buSzPts val="1100"/>
              <a:buFont typeface="Arial"/>
              <a:buChar char="•"/>
              <a:defRPr sz="1500">
                <a:solidFill>
                  <a:schemeClr val="dk1"/>
                </a:solidFill>
                <a:latin typeface="Calibri"/>
                <a:ea typeface="Calibri"/>
                <a:cs typeface="Calibri"/>
                <a:sym typeface="Calibri"/>
              </a:defRPr>
            </a:lvl3pPr>
            <a:lvl4pPr marL="1828800" lvl="3"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4pPr>
            <a:lvl5pPr marL="2286000" lvl="4"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5pPr>
            <a:lvl6pPr marL="2743200" lvl="5"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6pPr>
            <a:lvl7pPr marL="3200400" lvl="6"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7pPr>
            <a:lvl8pPr marL="3657600" lvl="7"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8pPr>
            <a:lvl9pPr marL="4114800" lvl="8" indent="-298450" algn="l" rtl="0">
              <a:lnSpc>
                <a:spcPct val="90000"/>
              </a:lnSpc>
              <a:spcBef>
                <a:spcPts val="400"/>
              </a:spcBef>
              <a:spcAft>
                <a:spcPts val="0"/>
              </a:spcAft>
              <a:buClr>
                <a:schemeClr val="dk1"/>
              </a:buClr>
              <a:buSzPts val="1100"/>
              <a:buFont typeface="Arial"/>
              <a:buChar char="•"/>
              <a:defRPr sz="1400">
                <a:solidFill>
                  <a:schemeClr val="dk1"/>
                </a:solidFill>
                <a:latin typeface="Calibri"/>
                <a:ea typeface="Calibri"/>
                <a:cs typeface="Calibri"/>
                <a:sym typeface="Calibri"/>
              </a:defRPr>
            </a:lvl9pPr>
          </a:lstStyle>
          <a:p>
            <a:endParaRPr/>
          </a:p>
        </p:txBody>
      </p:sp>
      <p:sp>
        <p:nvSpPr>
          <p:cNvPr id="196" name="Google Shape;196;p24"/>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97" name="Google Shape;197;p24"/>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98" name="Google Shape;198;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3"/>
          <p:cNvSpPr txBox="1">
            <a:spLocks noGrp="1"/>
          </p:cNvSpPr>
          <p:nvPr>
            <p:ph type="title"/>
          </p:nvPr>
        </p:nvSpPr>
        <p:spPr>
          <a:xfrm>
            <a:off x="628650" y="273844"/>
            <a:ext cx="7886700" cy="994172"/>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Calibri"/>
              <a:buNone/>
              <a:defRPr sz="3300" b="0" i="0" u="none" strike="noStrike" cap="none">
                <a:solidFill>
                  <a:schemeClr val="dk1"/>
                </a:solidFill>
                <a:latin typeface="Calibri"/>
                <a:ea typeface="Calibri"/>
                <a:cs typeface="Calibri"/>
                <a:sym typeface="Calibri"/>
              </a:defRPr>
            </a:lvl1pPr>
            <a:lvl2pPr marL="0" marR="0" lvl="1" indent="-69850" algn="l" rtl="0">
              <a:spcBef>
                <a:spcPts val="0"/>
              </a:spcBef>
              <a:spcAft>
                <a:spcPts val="0"/>
              </a:spcAft>
              <a:buSzPts val="1100"/>
              <a:buChar char="○"/>
              <a:defRPr sz="1100"/>
            </a:lvl2pPr>
            <a:lvl3pPr marL="0" marR="0" lvl="2" indent="-69850" algn="l" rtl="0">
              <a:spcBef>
                <a:spcPts val="0"/>
              </a:spcBef>
              <a:spcAft>
                <a:spcPts val="0"/>
              </a:spcAft>
              <a:buSzPts val="1100"/>
              <a:buChar char="■"/>
              <a:defRPr sz="1100"/>
            </a:lvl3pPr>
            <a:lvl4pPr marL="0" marR="0" lvl="3" indent="-69850" algn="l" rtl="0">
              <a:spcBef>
                <a:spcPts val="0"/>
              </a:spcBef>
              <a:spcAft>
                <a:spcPts val="0"/>
              </a:spcAft>
              <a:buSzPts val="1100"/>
              <a:buChar char="●"/>
              <a:defRPr sz="1100"/>
            </a:lvl4pPr>
            <a:lvl5pPr marL="0" marR="0" lvl="4" indent="-69850" algn="l" rtl="0">
              <a:spcBef>
                <a:spcPts val="0"/>
              </a:spcBef>
              <a:spcAft>
                <a:spcPts val="0"/>
              </a:spcAft>
              <a:buSzPts val="1100"/>
              <a:buChar char="○"/>
              <a:defRPr sz="1100"/>
            </a:lvl5pPr>
            <a:lvl6pPr marL="0" marR="0" lvl="5" indent="-69850" algn="l" rtl="0">
              <a:spcBef>
                <a:spcPts val="0"/>
              </a:spcBef>
              <a:spcAft>
                <a:spcPts val="0"/>
              </a:spcAft>
              <a:buSzPts val="1100"/>
              <a:buChar char="■"/>
              <a:defRPr sz="1100"/>
            </a:lvl6pPr>
            <a:lvl7pPr marL="0" marR="0" lvl="6" indent="-69850" algn="l" rtl="0">
              <a:spcBef>
                <a:spcPts val="0"/>
              </a:spcBef>
              <a:spcAft>
                <a:spcPts val="0"/>
              </a:spcAft>
              <a:buSzPts val="1100"/>
              <a:buChar char="●"/>
              <a:defRPr sz="1100"/>
            </a:lvl7pPr>
            <a:lvl8pPr marL="0" marR="0" lvl="7" indent="-69850" algn="l" rtl="0">
              <a:spcBef>
                <a:spcPts val="0"/>
              </a:spcBef>
              <a:spcAft>
                <a:spcPts val="0"/>
              </a:spcAft>
              <a:buSzPts val="1100"/>
              <a:buChar char="○"/>
              <a:defRPr sz="1100"/>
            </a:lvl8pPr>
            <a:lvl9pPr marL="0" marR="0" lvl="8" indent="-69850" algn="l" rtl="0">
              <a:spcBef>
                <a:spcPts val="0"/>
              </a:spcBef>
              <a:spcAft>
                <a:spcPts val="0"/>
              </a:spcAft>
              <a:buSzPts val="1100"/>
              <a:buChar char="■"/>
              <a:defRPr sz="1100"/>
            </a:lvl9pPr>
          </a:lstStyle>
          <a:p>
            <a:endParaRPr/>
          </a:p>
        </p:txBody>
      </p:sp>
      <p:sp>
        <p:nvSpPr>
          <p:cNvPr id="126" name="Google Shape;126;p13"/>
          <p:cNvSpPr txBox="1">
            <a:spLocks noGrp="1"/>
          </p:cNvSpPr>
          <p:nvPr>
            <p:ph type="body" idx="1"/>
          </p:nvPr>
        </p:nvSpPr>
        <p:spPr>
          <a:xfrm>
            <a:off x="628650" y="1369219"/>
            <a:ext cx="7886700" cy="3263504"/>
          </a:xfrm>
          <a:prstGeom prst="rect">
            <a:avLst/>
          </a:prstGeom>
          <a:noFill/>
          <a:ln>
            <a:noFill/>
          </a:ln>
        </p:spPr>
        <p:txBody>
          <a:bodyPr spcFirstLastPara="1" wrap="square" lIns="68575" tIns="68575" rIns="68575" bIns="68575" anchor="t" anchorCtr="0">
            <a:noAutofit/>
          </a:bodyPr>
          <a:lstStyle>
            <a:lvl1pPr marL="457200" marR="0" lvl="0" indent="-298450" algn="l" rtl="0">
              <a:lnSpc>
                <a:spcPct val="90000"/>
              </a:lnSpc>
              <a:spcBef>
                <a:spcPts val="800"/>
              </a:spcBef>
              <a:spcAft>
                <a:spcPts val="0"/>
              </a:spcAft>
              <a:buClr>
                <a:schemeClr val="dk1"/>
              </a:buClr>
              <a:buSzPts val="1100"/>
              <a:buFont typeface="Arial"/>
              <a:buChar char="•"/>
              <a:defRPr sz="21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8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5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5pPr>
            <a:lvl6pPr marL="2743200" marR="0" lvl="5"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6pPr>
            <a:lvl7pPr marL="3200400" marR="0" lvl="6"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7pPr>
            <a:lvl8pPr marL="3657600" marR="0" lvl="7"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8pPr>
            <a:lvl9pPr marL="4114800" marR="0" lvl="8" indent="-298450" algn="l" rtl="0">
              <a:lnSpc>
                <a:spcPct val="90000"/>
              </a:lnSpc>
              <a:spcBef>
                <a:spcPts val="40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13"/>
          <p:cNvSpPr txBox="1">
            <a:spLocks noGrp="1"/>
          </p:cNvSpPr>
          <p:nvPr>
            <p:ph type="dt" idx="10"/>
          </p:nvPr>
        </p:nvSpPr>
        <p:spPr>
          <a:xfrm>
            <a:off x="628650" y="4767263"/>
            <a:ext cx="2057400" cy="273844"/>
          </a:xfrm>
          <a:prstGeom prst="rect">
            <a:avLst/>
          </a:prstGeom>
          <a:noFill/>
          <a:ln>
            <a:noFill/>
          </a:ln>
        </p:spPr>
        <p:txBody>
          <a:bodyPr spcFirstLastPara="1" wrap="square" lIns="68575" tIns="68575" rIns="68575" bIns="68575" anchor="ctr" anchorCtr="0">
            <a:noAutofit/>
          </a:bodyPr>
          <a:lstStyle>
            <a:lvl1pPr marL="0" marR="0" lvl="0" indent="-69850" algn="l"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13"/>
          <p:cNvSpPr txBox="1">
            <a:spLocks noGrp="1"/>
          </p:cNvSpPr>
          <p:nvPr>
            <p:ph type="ftr" idx="11"/>
          </p:nvPr>
        </p:nvSpPr>
        <p:spPr>
          <a:xfrm>
            <a:off x="3028950" y="4767263"/>
            <a:ext cx="3086100" cy="273844"/>
          </a:xfrm>
          <a:prstGeom prst="rect">
            <a:avLst/>
          </a:prstGeom>
          <a:noFill/>
          <a:ln>
            <a:noFill/>
          </a:ln>
        </p:spPr>
        <p:txBody>
          <a:bodyPr spcFirstLastPara="1" wrap="square" lIns="68575" tIns="68575" rIns="68575" bIns="68575" anchor="ctr" anchorCtr="0">
            <a:noAutofit/>
          </a:bodyPr>
          <a:lstStyle>
            <a:lvl1pPr marL="0" marR="0" lvl="0" indent="-69850" algn="ctr" rtl="0">
              <a:spcBef>
                <a:spcPts val="0"/>
              </a:spcBef>
              <a:spcAft>
                <a:spcPts val="0"/>
              </a:spcAft>
              <a:buSzPts val="1100"/>
              <a:buChar char="●"/>
              <a:defRPr sz="900" b="0" i="0" u="none" strike="noStrike" cap="none">
                <a:solidFill>
                  <a:srgbClr val="888888"/>
                </a:solidFill>
                <a:latin typeface="Calibri"/>
                <a:ea typeface="Calibri"/>
                <a:cs typeface="Calibri"/>
                <a:sym typeface="Calibri"/>
              </a:defRPr>
            </a:lvl1pPr>
            <a:lvl2pPr marL="342900" marR="0" lvl="1"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2pPr>
            <a:lvl3pPr marL="685800" marR="0" lvl="2"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3pPr>
            <a:lvl4pPr marL="1028700" marR="0" lvl="3"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4pPr>
            <a:lvl5pPr marL="1371600" marR="0" lvl="4"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5pPr>
            <a:lvl6pPr marL="1714500" marR="0" lvl="5"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6pPr>
            <a:lvl7pPr marL="2057400" marR="0" lvl="6"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7pPr>
            <a:lvl8pPr marL="2400300" marR="0" lvl="7"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8pPr>
            <a:lvl9pPr marL="2743200" marR="0" lvl="8" indent="-69850" algn="l" rtl="0">
              <a:spcBef>
                <a:spcPts val="0"/>
              </a:spcBef>
              <a:spcAft>
                <a:spcPts val="0"/>
              </a:spcAft>
              <a:buSzPts val="1100"/>
              <a:buChar char="■"/>
              <a:defRPr sz="1400" b="0" i="0" u="none" strike="noStrike" cap="none">
                <a:solidFill>
                  <a:schemeClr val="dk1"/>
                </a:solidFill>
                <a:latin typeface="Calibri"/>
                <a:ea typeface="Calibri"/>
                <a:cs typeface="Calibri"/>
                <a:sym typeface="Calibri"/>
              </a:defRPr>
            </a:lvl9pPr>
          </a:lstStyle>
          <a:p>
            <a:endParaRPr/>
          </a:p>
        </p:txBody>
      </p:sp>
      <p:sp>
        <p:nvSpPr>
          <p:cNvPr id="129" name="Google Shape;129;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mKZqX9BzNI0" TargetMode="Externa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youtube.com/watch?v=0zNJmQ0RS_c" TargetMode="External"/><Relationship Id="rId5" Type="http://schemas.openxmlformats.org/officeDocument/2006/relationships/image" Target="../media/image28.jp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hyperlink" Target="https://www.youtube.com/watch?v=E2Owp98d0_g" TargetMode="External"/><Relationship Id="rId7" Type="http://schemas.openxmlformats.org/officeDocument/2006/relationships/hyperlink" Target="https://www.youtube.com/watch?v=u8UyAbdCbZkWhy%20W" TargetMode="External"/><Relationship Id="rId8" Type="http://schemas.openxmlformats.org/officeDocument/2006/relationships/hyperlink" Target="https://www.youtube.com/watch?v=Bp5_1p8Y7v4" TargetMode="External"/><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hyperlink" Target="https://www.youtube.com/watch?v=AgYs4vx1QEg" TargetMode="External"/><Relationship Id="rId6" Type="http://schemas.openxmlformats.org/officeDocument/2006/relationships/hyperlink" Target="https://www.youtube.com/watch?v=3riQYKMenUA" TargetMode="External"/><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hyperlink" Target="https://www.youtube.com/watch?v=NkKEynoTwp8&amp;t=16s" TargetMode="External"/><Relationship Id="rId5" Type="http://schemas.openxmlformats.org/officeDocument/2006/relationships/image" Target="../media/image13.jpg"/><Relationship Id="rId6" Type="http://schemas.openxmlformats.org/officeDocument/2006/relationships/hyperlink" Target="http://www.youtube.com/watch?v=eNoVSozQIFs" TargetMode="External"/><Relationship Id="rId7" Type="http://schemas.openxmlformats.org/officeDocument/2006/relationships/image" Target="../media/image14.jpg"/><Relationship Id="rId8" Type="http://schemas.openxmlformats.org/officeDocument/2006/relationships/hyperlink" Target="http://www.youtube.com/watch?v=U9SMSmwbS_8" TargetMode="External"/><Relationship Id="rId9" Type="http://schemas.openxmlformats.org/officeDocument/2006/relationships/image" Target="../media/image15.jpg"/><Relationship Id="rId10"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jp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hyperlink" Target="http://www.youtube.com/watch?v=uFWlIBDIk-s" TargetMode="External"/><Relationship Id="rId5" Type="http://schemas.openxmlformats.org/officeDocument/2006/relationships/image" Target="../media/image23.jp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sCVlM1CSPU" TargetMode="External"/><Relationship Id="rId4" Type="http://schemas.openxmlformats.org/officeDocument/2006/relationships/image" Target="../media/image24.jpg"/><Relationship Id="rId5" Type="http://schemas.openxmlformats.org/officeDocument/2006/relationships/image" Target="../media/image25.png"/><Relationship Id="rId6" Type="http://schemas.openxmlformats.org/officeDocument/2006/relationships/hyperlink" Target="https://www.youtube.com/watch?v=TPjyPqa7OpA" TargetMode="External"/><Relationship Id="rId7" Type="http://schemas.openxmlformats.org/officeDocument/2006/relationships/hyperlink" Target="https://www.youtube.com/watch?v=X_qiAnKLmQM" TargetMode="External"/><Relationship Id="rId8" Type="http://schemas.openxmlformats.org/officeDocument/2006/relationships/image" Target="../media/image26.jpg"/><Relationship Id="rId9" Type="http://schemas.openxmlformats.org/officeDocument/2006/relationships/hyperlink" Target="https://www.youtube.com/watch?v=2kX_3y3u5Uo" TargetMode="External"/><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02"/>
        <p:cNvGrpSpPr/>
        <p:nvPr/>
      </p:nvGrpSpPr>
      <p:grpSpPr>
        <a:xfrm>
          <a:off x="0" y="0"/>
          <a:ext cx="0" cy="0"/>
          <a:chOff x="0" y="0"/>
          <a:chExt cx="0" cy="0"/>
        </a:xfrm>
      </p:grpSpPr>
      <p:sp>
        <p:nvSpPr>
          <p:cNvPr id="203" name="Google Shape;203;p25"/>
          <p:cNvSpPr txBox="1">
            <a:spLocks noGrp="1"/>
          </p:cNvSpPr>
          <p:nvPr>
            <p:ph type="title" idx="4294967295"/>
          </p:nvPr>
        </p:nvSpPr>
        <p:spPr>
          <a:xfrm>
            <a:off x="819150" y="189300"/>
            <a:ext cx="7505700" cy="1341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b="1">
                <a:solidFill>
                  <a:srgbClr val="990000"/>
                </a:solidFill>
                <a:latin typeface="Comic Sans MS"/>
                <a:ea typeface="Comic Sans MS"/>
                <a:cs typeface="Comic Sans MS"/>
                <a:sym typeface="Comic Sans MS"/>
              </a:rPr>
              <a:t>      </a:t>
            </a:r>
            <a:endParaRPr sz="3200" b="1">
              <a:solidFill>
                <a:srgbClr val="990000"/>
              </a:solidFill>
              <a:latin typeface="Comic Sans MS"/>
              <a:ea typeface="Comic Sans MS"/>
              <a:cs typeface="Comic Sans MS"/>
              <a:sym typeface="Comic Sans MS"/>
            </a:endParaRPr>
          </a:p>
          <a:p>
            <a:pPr marL="0" lvl="0" indent="0" algn="ctr" rtl="0">
              <a:spcBef>
                <a:spcPts val="0"/>
              </a:spcBef>
              <a:spcAft>
                <a:spcPts val="0"/>
              </a:spcAft>
              <a:buNone/>
            </a:pPr>
            <a:r>
              <a:rPr lang="en" sz="3200" b="1">
                <a:solidFill>
                  <a:srgbClr val="990000"/>
                </a:solidFill>
                <a:latin typeface="Comic Sans MS"/>
                <a:ea typeface="Comic Sans MS"/>
                <a:cs typeface="Comic Sans MS"/>
                <a:sym typeface="Comic Sans MS"/>
              </a:rPr>
              <a:t>Remembrance Day Assembly</a:t>
            </a:r>
            <a:endParaRPr sz="3200" b="1">
              <a:solidFill>
                <a:srgbClr val="990000"/>
              </a:solidFill>
              <a:latin typeface="Comic Sans MS"/>
              <a:ea typeface="Comic Sans MS"/>
              <a:cs typeface="Comic Sans MS"/>
              <a:sym typeface="Comic Sans MS"/>
            </a:endParaRPr>
          </a:p>
          <a:p>
            <a:pPr marL="0" lvl="0" indent="0" algn="l" rtl="0">
              <a:spcBef>
                <a:spcPts val="0"/>
              </a:spcBef>
              <a:spcAft>
                <a:spcPts val="0"/>
              </a:spcAft>
              <a:buNone/>
            </a:pPr>
            <a:endParaRPr sz="3200" b="1">
              <a:solidFill>
                <a:srgbClr val="990000"/>
              </a:solidFill>
              <a:latin typeface="Comic Sans MS"/>
              <a:ea typeface="Comic Sans MS"/>
              <a:cs typeface="Comic Sans MS"/>
              <a:sym typeface="Comic Sans MS"/>
            </a:endParaRPr>
          </a:p>
        </p:txBody>
      </p:sp>
      <p:sp>
        <p:nvSpPr>
          <p:cNvPr id="204" name="Google Shape;204;p25"/>
          <p:cNvSpPr txBox="1"/>
          <p:nvPr/>
        </p:nvSpPr>
        <p:spPr>
          <a:xfrm>
            <a:off x="590650" y="1981100"/>
            <a:ext cx="19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05" name="Google Shape;205;p25"/>
          <p:cNvSpPr txBox="1"/>
          <p:nvPr/>
        </p:nvSpPr>
        <p:spPr>
          <a:xfrm>
            <a:off x="5901500" y="2273975"/>
            <a:ext cx="19935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06" name="Google Shape;206;p25"/>
          <p:cNvSpPr txBox="1"/>
          <p:nvPr/>
        </p:nvSpPr>
        <p:spPr>
          <a:xfrm>
            <a:off x="2584152" y="2057300"/>
            <a:ext cx="3091500" cy="14316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 sz="1200"/>
              <a:t>Here is the land, here is the sky. Here are my friends and here am I.  We thank and acknowledge the Dene Zaa people on whose land we work and play and we promise to take care of it every day. </a:t>
            </a:r>
            <a:endParaRPr>
              <a:latin typeface="Calibri"/>
              <a:ea typeface="Calibri"/>
              <a:cs typeface="Calibri"/>
              <a:sym typeface="Calibri"/>
            </a:endParaRPr>
          </a:p>
        </p:txBody>
      </p:sp>
      <p:sp>
        <p:nvSpPr>
          <p:cNvPr id="207" name="Google Shape;207;p25"/>
          <p:cNvSpPr txBox="1"/>
          <p:nvPr/>
        </p:nvSpPr>
        <p:spPr>
          <a:xfrm>
            <a:off x="3123350" y="4040675"/>
            <a:ext cx="2832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u="sng">
                <a:latin typeface="Comic Sans MS"/>
                <a:ea typeface="Comic Sans MS"/>
                <a:cs typeface="Comic Sans MS"/>
                <a:sym typeface="Comic Sans MS"/>
                <a:hlinkClick r:id="rId3"/>
              </a:rPr>
              <a:t>O Canada</a:t>
            </a:r>
            <a:endParaRPr sz="2200">
              <a:latin typeface="Comic Sans MS"/>
              <a:ea typeface="Comic Sans MS"/>
              <a:cs typeface="Comic Sans MS"/>
              <a:sym typeface="Comic Sans MS"/>
            </a:endParaRPr>
          </a:p>
        </p:txBody>
      </p:sp>
      <p:sp>
        <p:nvSpPr>
          <p:cNvPr id="208" name="Google Shape;208;p25"/>
          <p:cNvSpPr txBox="1"/>
          <p:nvPr/>
        </p:nvSpPr>
        <p:spPr>
          <a:xfrm>
            <a:off x="558975" y="1181925"/>
            <a:ext cx="21972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09" name="Google Shape;209;p25"/>
          <p:cNvPicPr preferRelativeResize="0"/>
          <p:nvPr/>
        </p:nvPicPr>
        <p:blipFill>
          <a:blip r:embed="rId4">
            <a:alphaModFix/>
          </a:blip>
          <a:stretch>
            <a:fillRect/>
          </a:stretch>
        </p:blipFill>
        <p:spPr>
          <a:xfrm>
            <a:off x="558975" y="1562925"/>
            <a:ext cx="2240300" cy="2240299"/>
          </a:xfrm>
          <a:prstGeom prst="rect">
            <a:avLst/>
          </a:prstGeom>
          <a:noFill/>
          <a:ln w="76200" cap="flat" cmpd="sng">
            <a:solidFill>
              <a:srgbClr val="990000"/>
            </a:solidFill>
            <a:prstDash val="solid"/>
            <a:round/>
            <a:headEnd type="none" w="sm" len="sm"/>
            <a:tailEnd type="none" w="sm" len="sm"/>
          </a:ln>
        </p:spPr>
      </p:pic>
      <p:sp>
        <p:nvSpPr>
          <p:cNvPr id="210" name="Google Shape;210;p25"/>
          <p:cNvSpPr txBox="1"/>
          <p:nvPr/>
        </p:nvSpPr>
        <p:spPr>
          <a:xfrm>
            <a:off x="6225825" y="1477675"/>
            <a:ext cx="2444400" cy="32016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11" name="Google Shape;211;p25"/>
          <p:cNvPicPr preferRelativeResize="0"/>
          <p:nvPr/>
        </p:nvPicPr>
        <p:blipFill>
          <a:blip r:embed="rId5">
            <a:alphaModFix/>
          </a:blip>
          <a:stretch>
            <a:fillRect/>
          </a:stretch>
        </p:blipFill>
        <p:spPr>
          <a:xfrm>
            <a:off x="6287500" y="1531124"/>
            <a:ext cx="2321049" cy="3094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4"/>
          <p:cNvPicPr preferRelativeResize="0"/>
          <p:nvPr/>
        </p:nvPicPr>
        <p:blipFill rotWithShape="1">
          <a:blip r:embed="rId3">
            <a:alphaModFix/>
          </a:blip>
          <a:srcRect l="5025" r="6022"/>
          <a:stretch/>
        </p:blipFill>
        <p:spPr>
          <a:xfrm>
            <a:off x="-224175" y="0"/>
            <a:ext cx="9514849" cy="5143499"/>
          </a:xfrm>
          <a:prstGeom prst="rect">
            <a:avLst/>
          </a:prstGeom>
          <a:noFill/>
          <a:ln w="76200" cap="flat" cmpd="sng">
            <a:solidFill>
              <a:srgbClr val="C00000"/>
            </a:solidFill>
            <a:prstDash val="solid"/>
            <a:round/>
            <a:headEnd type="none" w="sm" len="sm"/>
            <a:tailEnd type="none" w="sm" len="sm"/>
          </a:ln>
        </p:spPr>
      </p:pic>
      <p:pic>
        <p:nvPicPr>
          <p:cNvPr id="294" name="Google Shape;294;p34" title="Hallelujah Veterans Version / Megan Leavey">
            <a:hlinkClick r:id="rId4"/>
          </p:cNvPr>
          <p:cNvPicPr preferRelativeResize="0"/>
          <p:nvPr/>
        </p:nvPicPr>
        <p:blipFill>
          <a:blip r:embed="rId5">
            <a:alphaModFix/>
          </a:blip>
          <a:stretch>
            <a:fillRect/>
          </a:stretch>
        </p:blipFill>
        <p:spPr>
          <a:xfrm>
            <a:off x="762000" y="419100"/>
            <a:ext cx="3048000" cy="17145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15"/>
        <p:cNvGrpSpPr/>
        <p:nvPr/>
      </p:nvGrpSpPr>
      <p:grpSpPr>
        <a:xfrm>
          <a:off x="0" y="0"/>
          <a:ext cx="0" cy="0"/>
          <a:chOff x="0" y="0"/>
          <a:chExt cx="0" cy="0"/>
        </a:xfrm>
      </p:grpSpPr>
      <p:sp>
        <p:nvSpPr>
          <p:cNvPr id="216" name="Google Shape;216;p26"/>
          <p:cNvSpPr txBox="1">
            <a:spLocks noGrp="1"/>
          </p:cNvSpPr>
          <p:nvPr>
            <p:ph type="ctrTitle" idx="4294967295"/>
          </p:nvPr>
        </p:nvSpPr>
        <p:spPr>
          <a:xfrm>
            <a:off x="1998375" y="446920"/>
            <a:ext cx="5361300" cy="10086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b="1">
                <a:solidFill>
                  <a:srgbClr val="990000"/>
                </a:solidFill>
                <a:latin typeface="Comic Sans MS"/>
                <a:ea typeface="Comic Sans MS"/>
                <a:cs typeface="Comic Sans MS"/>
                <a:sym typeface="Comic Sans MS"/>
              </a:rPr>
              <a:t>Remembrance Day Assembly</a:t>
            </a:r>
            <a:r>
              <a:rPr lang="en" sz="3200" b="1">
                <a:solidFill>
                  <a:srgbClr val="0000FF"/>
                </a:solidFill>
                <a:latin typeface="Comic Sans MS"/>
                <a:ea typeface="Comic Sans MS"/>
                <a:cs typeface="Comic Sans MS"/>
                <a:sym typeface="Comic Sans MS"/>
              </a:rPr>
              <a:t> </a:t>
            </a:r>
            <a:endParaRPr sz="3200" b="1">
              <a:solidFill>
                <a:srgbClr val="0000FF"/>
              </a:solidFill>
              <a:latin typeface="Comic Sans MS"/>
              <a:ea typeface="Comic Sans MS"/>
              <a:cs typeface="Comic Sans MS"/>
              <a:sym typeface="Comic Sans MS"/>
            </a:endParaRPr>
          </a:p>
        </p:txBody>
      </p:sp>
      <p:sp>
        <p:nvSpPr>
          <p:cNvPr id="217" name="Google Shape;217;p26"/>
          <p:cNvSpPr txBox="1"/>
          <p:nvPr/>
        </p:nvSpPr>
        <p:spPr>
          <a:xfrm>
            <a:off x="6569775" y="1736900"/>
            <a:ext cx="2271600" cy="1908600"/>
          </a:xfrm>
          <a:prstGeom prst="rect">
            <a:avLst/>
          </a:prstGeom>
          <a:noFill/>
          <a:ln w="76200" cap="flat" cmpd="sng">
            <a:solidFill>
              <a:srgbClr val="99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a:p>
            <a:pPr marL="0" lvl="0" indent="0" algn="ctr" rtl="0">
              <a:spcBef>
                <a:spcPts val="0"/>
              </a:spcBef>
              <a:spcAft>
                <a:spcPts val="0"/>
              </a:spcAft>
              <a:buNone/>
            </a:pPr>
            <a:endParaRPr sz="1600" b="1" i="1">
              <a:latin typeface="Comic Sans MS"/>
              <a:ea typeface="Comic Sans MS"/>
              <a:cs typeface="Comic Sans MS"/>
              <a:sym typeface="Comic Sans MS"/>
            </a:endParaRPr>
          </a:p>
        </p:txBody>
      </p:sp>
      <p:pic>
        <p:nvPicPr>
          <p:cNvPr id="218" name="Google Shape;218;p26"/>
          <p:cNvPicPr preferRelativeResize="0"/>
          <p:nvPr/>
        </p:nvPicPr>
        <p:blipFill>
          <a:blip r:embed="rId3">
            <a:alphaModFix/>
          </a:blip>
          <a:stretch>
            <a:fillRect/>
          </a:stretch>
        </p:blipFill>
        <p:spPr>
          <a:xfrm>
            <a:off x="6675350" y="1762500"/>
            <a:ext cx="2102475" cy="1779050"/>
          </a:xfrm>
          <a:prstGeom prst="rect">
            <a:avLst/>
          </a:prstGeom>
          <a:noFill/>
          <a:ln>
            <a:noFill/>
          </a:ln>
        </p:spPr>
      </p:pic>
      <p:pic>
        <p:nvPicPr>
          <p:cNvPr id="219" name="Google Shape;219;p26"/>
          <p:cNvPicPr preferRelativeResize="0"/>
          <p:nvPr/>
        </p:nvPicPr>
        <p:blipFill>
          <a:blip r:embed="rId4">
            <a:alphaModFix/>
          </a:blip>
          <a:stretch>
            <a:fillRect/>
          </a:stretch>
        </p:blipFill>
        <p:spPr>
          <a:xfrm>
            <a:off x="421200" y="1289350"/>
            <a:ext cx="2821302" cy="2180100"/>
          </a:xfrm>
          <a:prstGeom prst="rect">
            <a:avLst/>
          </a:prstGeom>
          <a:noFill/>
          <a:ln w="38100" cap="flat" cmpd="sng">
            <a:solidFill>
              <a:srgbClr val="CC0000"/>
            </a:solidFill>
            <a:prstDash val="solid"/>
            <a:round/>
            <a:headEnd type="none" w="sm" len="sm"/>
            <a:tailEnd type="none" w="sm" len="sm"/>
          </a:ln>
        </p:spPr>
      </p:pic>
      <p:pic>
        <p:nvPicPr>
          <p:cNvPr id="220" name="Google Shape;220;p26"/>
          <p:cNvPicPr preferRelativeResize="0"/>
          <p:nvPr/>
        </p:nvPicPr>
        <p:blipFill rotWithShape="1">
          <a:blip r:embed="rId5">
            <a:alphaModFix/>
          </a:blip>
          <a:srcRect b="6032"/>
          <a:stretch/>
        </p:blipFill>
        <p:spPr>
          <a:xfrm>
            <a:off x="3786400" y="1289350"/>
            <a:ext cx="2579074" cy="3167473"/>
          </a:xfrm>
          <a:prstGeom prst="rect">
            <a:avLst/>
          </a:prstGeom>
          <a:noFill/>
          <a:ln>
            <a:noFill/>
          </a:ln>
        </p:spPr>
      </p:pic>
      <p:sp>
        <p:nvSpPr>
          <p:cNvPr id="221" name="Google Shape;221;p26"/>
          <p:cNvSpPr txBox="1"/>
          <p:nvPr/>
        </p:nvSpPr>
        <p:spPr>
          <a:xfrm>
            <a:off x="6885825" y="3885500"/>
            <a:ext cx="1979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 </a:t>
            </a:r>
            <a:endParaRPr>
              <a:latin typeface="Calibri"/>
              <a:ea typeface="Calibri"/>
              <a:cs typeface="Calibri"/>
              <a:sym typeface="Calibri"/>
            </a:endParaRPr>
          </a:p>
        </p:txBody>
      </p:sp>
      <p:sp>
        <p:nvSpPr>
          <p:cNvPr id="222" name="Google Shape;222;p26"/>
          <p:cNvSpPr txBox="1"/>
          <p:nvPr/>
        </p:nvSpPr>
        <p:spPr>
          <a:xfrm>
            <a:off x="775900" y="3541550"/>
            <a:ext cx="300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u="sng">
                <a:solidFill>
                  <a:schemeClr val="hlink"/>
                </a:solidFill>
                <a:latin typeface="Comic Sans MS"/>
                <a:ea typeface="Comic Sans MS"/>
                <a:cs typeface="Comic Sans MS"/>
                <a:sym typeface="Comic Sans MS"/>
                <a:hlinkClick r:id="rId6"/>
              </a:rPr>
              <a:t>Why We Wear Poppies</a:t>
            </a:r>
            <a:endParaRPr sz="1600">
              <a:latin typeface="Comic Sans MS"/>
              <a:ea typeface="Comic Sans MS"/>
              <a:cs typeface="Comic Sans MS"/>
              <a:sym typeface="Comic Sans MS"/>
            </a:endParaRPr>
          </a:p>
        </p:txBody>
      </p:sp>
      <p:sp>
        <p:nvSpPr>
          <p:cNvPr id="223" name="Google Shape;223;p26"/>
          <p:cNvSpPr txBox="1"/>
          <p:nvPr/>
        </p:nvSpPr>
        <p:spPr>
          <a:xfrm>
            <a:off x="6523825" y="1110900"/>
            <a:ext cx="2271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chemeClr val="hlink"/>
                </a:solidFill>
                <a:latin typeface="Comic Sans MS"/>
                <a:ea typeface="Comic Sans MS"/>
                <a:cs typeface="Comic Sans MS"/>
                <a:sym typeface="Comic Sans MS"/>
                <a:hlinkClick r:id="rId7"/>
              </a:rPr>
              <a:t>Why We Remembe</a:t>
            </a:r>
            <a:r>
              <a:rPr lang="en" sz="1600" b="1" u="sng">
                <a:solidFill>
                  <a:schemeClr val="hlink"/>
                </a:solidFill>
                <a:latin typeface="Comic Sans MS"/>
                <a:ea typeface="Comic Sans MS"/>
                <a:cs typeface="Comic Sans MS"/>
                <a:sym typeface="Comic Sans MS"/>
                <a:hlinkClick r:id="rId7"/>
              </a:rPr>
              <a:t>r</a:t>
            </a:r>
            <a:endParaRPr sz="1600" b="1">
              <a:latin typeface="Comic Sans MS"/>
              <a:ea typeface="Comic Sans MS"/>
              <a:cs typeface="Comic Sans MS"/>
              <a:sym typeface="Comic Sans MS"/>
            </a:endParaRPr>
          </a:p>
        </p:txBody>
      </p:sp>
      <p:sp>
        <p:nvSpPr>
          <p:cNvPr id="224" name="Google Shape;224;p26"/>
          <p:cNvSpPr txBox="1"/>
          <p:nvPr/>
        </p:nvSpPr>
        <p:spPr>
          <a:xfrm>
            <a:off x="3242500" y="230400"/>
            <a:ext cx="3492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latin typeface="Comic Sans MS"/>
                <a:ea typeface="Comic Sans MS"/>
                <a:cs typeface="Comic Sans MS"/>
                <a:sym typeface="Comic Sans MS"/>
              </a:rPr>
              <a:t>105 Years of Remembering </a:t>
            </a:r>
            <a:endParaRPr sz="1900" b="1">
              <a:latin typeface="Comic Sans MS"/>
              <a:ea typeface="Comic Sans MS"/>
              <a:cs typeface="Comic Sans MS"/>
              <a:sym typeface="Comic Sans MS"/>
            </a:endParaRPr>
          </a:p>
        </p:txBody>
      </p:sp>
      <p:sp>
        <p:nvSpPr>
          <p:cNvPr id="225" name="Google Shape;225;p26"/>
          <p:cNvSpPr txBox="1"/>
          <p:nvPr/>
        </p:nvSpPr>
        <p:spPr>
          <a:xfrm>
            <a:off x="4246800" y="4417100"/>
            <a:ext cx="52020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latin typeface="Comic Sans MS"/>
                <a:ea typeface="Comic Sans MS"/>
                <a:cs typeface="Comic Sans MS"/>
                <a:sym typeface="Comic Sans MS"/>
                <a:hlinkClick r:id="rId8"/>
              </a:rPr>
              <a:t>A Poppy is to Remember</a:t>
            </a:r>
            <a:endParaRPr sz="1800">
              <a:solidFill>
                <a:schemeClr val="dk2"/>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0" y="1113416"/>
            <a:ext cx="8371527" cy="4030084"/>
          </a:xfrm>
          <a:prstGeom prst="rect">
            <a:avLst/>
          </a:prstGeom>
          <a:noFill/>
          <a:ln>
            <a:noFill/>
          </a:ln>
        </p:spPr>
      </p:pic>
      <p:pic>
        <p:nvPicPr>
          <p:cNvPr id="231" name="Google Shape;231;p27"/>
          <p:cNvPicPr preferRelativeResize="0"/>
          <p:nvPr/>
        </p:nvPicPr>
        <p:blipFill rotWithShape="1">
          <a:blip r:embed="rId4">
            <a:alphaModFix/>
          </a:blip>
          <a:srcRect/>
          <a:stretch/>
        </p:blipFill>
        <p:spPr>
          <a:xfrm flipH="1">
            <a:off x="3735593" y="1113416"/>
            <a:ext cx="5264523" cy="4030084"/>
          </a:xfrm>
          <a:prstGeom prst="rect">
            <a:avLst/>
          </a:prstGeom>
          <a:noFill/>
          <a:ln>
            <a:noFill/>
          </a:ln>
        </p:spPr>
      </p:pic>
      <p:sp>
        <p:nvSpPr>
          <p:cNvPr id="232" name="Google Shape;232;p27"/>
          <p:cNvSpPr txBox="1">
            <a:spLocks noGrp="1"/>
          </p:cNvSpPr>
          <p:nvPr>
            <p:ph type="title"/>
          </p:nvPr>
        </p:nvSpPr>
        <p:spPr>
          <a:xfrm>
            <a:off x="855232" y="330724"/>
            <a:ext cx="7716595" cy="2307992"/>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C00000"/>
              </a:buClr>
              <a:buFont typeface="Times New Roman"/>
              <a:buNone/>
            </a:pPr>
            <a:r>
              <a:rPr lang="en" sz="3000" b="0" i="0" u="none" strike="noStrike" cap="none">
                <a:solidFill>
                  <a:srgbClr val="C00000"/>
                </a:solidFill>
                <a:latin typeface="Times New Roman"/>
                <a:ea typeface="Times New Roman"/>
                <a:cs typeface="Times New Roman"/>
                <a:sym typeface="Times New Roman"/>
              </a:rPr>
              <a:t>Today Remembrance Day is time to honour all of those who've served; the people that we know and the people we never met. It's a time to celebrate peace and honour courage</a:t>
            </a:r>
            <a:br>
              <a:rPr lang="en" sz="3000" b="0" i="0" u="none" strike="noStrike" cap="none">
                <a:solidFill>
                  <a:srgbClr val="C00000"/>
                </a:solidFill>
                <a:latin typeface="Times New Roman"/>
                <a:ea typeface="Times New Roman"/>
                <a:cs typeface="Times New Roman"/>
                <a:sym typeface="Times New Roman"/>
              </a:rPr>
            </a:br>
            <a:r>
              <a:rPr lang="en" sz="3000" b="0" i="0" u="none" strike="noStrike" cap="none">
                <a:solidFill>
                  <a:srgbClr val="C00000"/>
                </a:solidFill>
                <a:latin typeface="Times New Roman"/>
                <a:ea typeface="Times New Roman"/>
                <a:cs typeface="Times New Roman"/>
                <a:sym typeface="Times New Roman"/>
              </a:rPr>
              <a:t/>
            </a:r>
            <a:br>
              <a:rPr lang="en" sz="3000" b="0" i="0" u="none" strike="noStrike" cap="none">
                <a:solidFill>
                  <a:srgbClr val="C00000"/>
                </a:solidFill>
                <a:latin typeface="Times New Roman"/>
                <a:ea typeface="Times New Roman"/>
                <a:cs typeface="Times New Roman"/>
                <a:sym typeface="Times New Roman"/>
              </a:rPr>
            </a:br>
            <a:endParaRPr sz="3000" b="0" i="0" u="none" strike="noStrike" cap="none">
              <a:solidFill>
                <a:srgbClr val="C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8"/>
          <p:cNvPicPr preferRelativeResize="0"/>
          <p:nvPr/>
        </p:nvPicPr>
        <p:blipFill rotWithShape="1">
          <a:blip r:embed="rId3">
            <a:alphaModFix/>
          </a:blip>
          <a:srcRect b="18094"/>
          <a:stretch/>
        </p:blipFill>
        <p:spPr>
          <a:xfrm>
            <a:off x="0" y="998360"/>
            <a:ext cx="9144000" cy="4145140"/>
          </a:xfrm>
          <a:prstGeom prst="rect">
            <a:avLst/>
          </a:prstGeom>
          <a:noFill/>
          <a:ln>
            <a:noFill/>
          </a:ln>
        </p:spPr>
      </p:pic>
      <p:sp>
        <p:nvSpPr>
          <p:cNvPr id="238" name="Google Shape;238;p28"/>
          <p:cNvSpPr txBox="1">
            <a:spLocks noGrp="1"/>
          </p:cNvSpPr>
          <p:nvPr>
            <p:ph type="title"/>
          </p:nvPr>
        </p:nvSpPr>
        <p:spPr>
          <a:xfrm>
            <a:off x="427616" y="289980"/>
            <a:ext cx="7990915" cy="1840034"/>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C00000"/>
              </a:buClr>
              <a:buFont typeface="Times New Roman"/>
              <a:buNone/>
            </a:pPr>
            <a:r>
              <a:rPr lang="en" sz="3000" b="0" i="0" u="none" strike="noStrike" cap="none">
                <a:solidFill>
                  <a:srgbClr val="C00000"/>
                </a:solidFill>
                <a:latin typeface="Times New Roman"/>
                <a:ea typeface="Times New Roman"/>
                <a:cs typeface="Times New Roman"/>
                <a:sym typeface="Times New Roman"/>
              </a:rPr>
              <a:t>The eleventh hour of the eleventh day of the eleventh month in 1918 marked the signing of the armistice, which signaled the end of World War One after more than four years of continuous warfare.</a:t>
            </a:r>
            <a:endParaRPr sz="3000" b="0" i="0" u="none" strike="noStrike" cap="none">
              <a:solidFill>
                <a:srgbClr val="C00000"/>
              </a:solidFill>
              <a:latin typeface="Times New Roman"/>
              <a:ea typeface="Times New Roman"/>
              <a:cs typeface="Times New Roman"/>
              <a:sym typeface="Times New Roman"/>
            </a:endParaRPr>
          </a:p>
        </p:txBody>
      </p:sp>
      <p:pic>
        <p:nvPicPr>
          <p:cNvPr id="239" name="Google Shape;239;p28"/>
          <p:cNvPicPr preferRelativeResize="0"/>
          <p:nvPr/>
        </p:nvPicPr>
        <p:blipFill rotWithShape="1">
          <a:blip r:embed="rId4">
            <a:alphaModFix/>
          </a:blip>
          <a:srcRect/>
          <a:stretch/>
        </p:blipFill>
        <p:spPr>
          <a:xfrm>
            <a:off x="5422189" y="1870275"/>
            <a:ext cx="3267299" cy="2450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43"/>
        <p:cNvGrpSpPr/>
        <p:nvPr/>
      </p:nvGrpSpPr>
      <p:grpSpPr>
        <a:xfrm>
          <a:off x="0" y="0"/>
          <a:ext cx="0" cy="0"/>
          <a:chOff x="0" y="0"/>
          <a:chExt cx="0" cy="0"/>
        </a:xfrm>
      </p:grpSpPr>
      <p:pic>
        <p:nvPicPr>
          <p:cNvPr id="244" name="Google Shape;244;p29"/>
          <p:cNvPicPr preferRelativeResize="0"/>
          <p:nvPr/>
        </p:nvPicPr>
        <p:blipFill>
          <a:blip r:embed="rId3">
            <a:alphaModFix/>
          </a:blip>
          <a:stretch>
            <a:fillRect/>
          </a:stretch>
        </p:blipFill>
        <p:spPr>
          <a:xfrm>
            <a:off x="709874" y="178633"/>
            <a:ext cx="5012100" cy="4764149"/>
          </a:xfrm>
          <a:prstGeom prst="rect">
            <a:avLst/>
          </a:prstGeom>
          <a:noFill/>
          <a:ln w="28575" cap="flat" cmpd="sng">
            <a:solidFill>
              <a:srgbClr val="000000"/>
            </a:solidFill>
            <a:prstDash val="solid"/>
            <a:round/>
            <a:headEnd type="none" w="sm" len="sm"/>
            <a:tailEnd type="none" w="sm" len="sm"/>
          </a:ln>
        </p:spPr>
      </p:pic>
      <p:pic>
        <p:nvPicPr>
          <p:cNvPr id="245" name="Google Shape;245;p29"/>
          <p:cNvPicPr preferRelativeResize="0"/>
          <p:nvPr/>
        </p:nvPicPr>
        <p:blipFill>
          <a:blip r:embed="rId4">
            <a:alphaModFix/>
          </a:blip>
          <a:stretch>
            <a:fillRect/>
          </a:stretch>
        </p:blipFill>
        <p:spPr>
          <a:xfrm>
            <a:off x="6500150" y="1099550"/>
            <a:ext cx="1888879" cy="2644875"/>
          </a:xfrm>
          <a:prstGeom prst="rect">
            <a:avLst/>
          </a:prstGeom>
          <a:noFill/>
          <a:ln w="28575" cap="flat" cmpd="sng">
            <a:solidFill>
              <a:schemeClr val="dk2"/>
            </a:solidFill>
            <a:prstDash val="solid"/>
            <a:round/>
            <a:headEnd type="none" w="sm" len="sm"/>
            <a:tailEnd type="none" w="sm" len="sm"/>
          </a:ln>
        </p:spPr>
      </p:pic>
      <p:sp>
        <p:nvSpPr>
          <p:cNvPr id="246" name="Google Shape;246;p29"/>
          <p:cNvSpPr txBox="1"/>
          <p:nvPr/>
        </p:nvSpPr>
        <p:spPr>
          <a:xfrm>
            <a:off x="6835950" y="454550"/>
            <a:ext cx="169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latin typeface="Comic Sans MS"/>
                <a:ea typeface="Comic Sans MS"/>
                <a:cs typeface="Comic Sans MS"/>
                <a:sym typeface="Comic Sans MS"/>
                <a:hlinkClick r:id="rId5"/>
              </a:rPr>
              <a:t>TheLegion</a:t>
            </a:r>
            <a:endParaRPr sz="2000" b="1">
              <a:latin typeface="Comic Sans MS"/>
              <a:ea typeface="Comic Sans MS"/>
              <a:cs typeface="Comic Sans MS"/>
              <a:sym typeface="Comic Sans MS"/>
            </a:endParaRPr>
          </a:p>
        </p:txBody>
      </p:sp>
      <p:sp>
        <p:nvSpPr>
          <p:cNvPr id="247" name="Google Shape;247;p29"/>
          <p:cNvSpPr txBox="1"/>
          <p:nvPr/>
        </p:nvSpPr>
        <p:spPr>
          <a:xfrm>
            <a:off x="7122350" y="4066150"/>
            <a:ext cx="1942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latin typeface="Comic Sans MS"/>
                <a:ea typeface="Comic Sans MS"/>
                <a:cs typeface="Comic Sans MS"/>
                <a:sym typeface="Comic Sans MS"/>
                <a:hlinkClick r:id="rId6"/>
              </a:rPr>
              <a:t>The First Poppy</a:t>
            </a:r>
            <a:endParaRPr sz="1700" b="1">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51"/>
        <p:cNvGrpSpPr/>
        <p:nvPr/>
      </p:nvGrpSpPr>
      <p:grpSpPr>
        <a:xfrm>
          <a:off x="0" y="0"/>
          <a:ext cx="0" cy="0"/>
          <a:chOff x="0" y="0"/>
          <a:chExt cx="0" cy="0"/>
        </a:xfrm>
      </p:grpSpPr>
      <p:sp>
        <p:nvSpPr>
          <p:cNvPr id="252" name="Google Shape;252;p30"/>
          <p:cNvSpPr txBox="1">
            <a:spLocks noGrp="1"/>
          </p:cNvSpPr>
          <p:nvPr>
            <p:ph type="ctrTitle" idx="4294967295"/>
          </p:nvPr>
        </p:nvSpPr>
        <p:spPr>
          <a:xfrm>
            <a:off x="1858700" y="510100"/>
            <a:ext cx="5900100" cy="71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990000"/>
                </a:solidFill>
                <a:latin typeface="Comic Sans MS"/>
                <a:ea typeface="Comic Sans MS"/>
                <a:cs typeface="Comic Sans MS"/>
                <a:sym typeface="Comic Sans MS"/>
              </a:rPr>
              <a:t>In Flanders Fields</a:t>
            </a:r>
            <a:endParaRPr b="1">
              <a:solidFill>
                <a:srgbClr val="990000"/>
              </a:solidFill>
              <a:latin typeface="Comic Sans MS"/>
              <a:ea typeface="Comic Sans MS"/>
              <a:cs typeface="Comic Sans MS"/>
              <a:sym typeface="Comic Sans MS"/>
            </a:endParaRPr>
          </a:p>
        </p:txBody>
      </p:sp>
      <p:pic>
        <p:nvPicPr>
          <p:cNvPr id="253" name="Google Shape;253;p30"/>
          <p:cNvPicPr preferRelativeResize="0"/>
          <p:nvPr/>
        </p:nvPicPr>
        <p:blipFill rotWithShape="1">
          <a:blip r:embed="rId3">
            <a:alphaModFix/>
          </a:blip>
          <a:srcRect b="6375"/>
          <a:stretch/>
        </p:blipFill>
        <p:spPr>
          <a:xfrm>
            <a:off x="2852800" y="1223200"/>
            <a:ext cx="2750050" cy="3365023"/>
          </a:xfrm>
          <a:prstGeom prst="rect">
            <a:avLst/>
          </a:prstGeom>
          <a:noFill/>
          <a:ln w="76200" cap="flat" cmpd="sng">
            <a:solidFill>
              <a:srgbClr val="990000"/>
            </a:solidFill>
            <a:prstDash val="solid"/>
            <a:round/>
            <a:headEnd type="none" w="sm" len="sm"/>
            <a:tailEnd type="none" w="sm" len="sm"/>
          </a:ln>
        </p:spPr>
      </p:pic>
      <p:sp>
        <p:nvSpPr>
          <p:cNvPr id="254" name="Google Shape;254;p30"/>
          <p:cNvSpPr txBox="1"/>
          <p:nvPr/>
        </p:nvSpPr>
        <p:spPr>
          <a:xfrm>
            <a:off x="6152275" y="738700"/>
            <a:ext cx="2862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latin typeface="Comic Sans MS"/>
                <a:ea typeface="Comic Sans MS"/>
                <a:cs typeface="Comic Sans MS"/>
                <a:sym typeface="Comic Sans MS"/>
                <a:hlinkClick r:id="rId4"/>
              </a:rPr>
              <a:t>In Flanders Fields</a:t>
            </a:r>
            <a:endParaRPr>
              <a:latin typeface="Comic Sans MS"/>
              <a:ea typeface="Comic Sans MS"/>
              <a:cs typeface="Comic Sans MS"/>
              <a:sym typeface="Comic Sans MS"/>
            </a:endParaRPr>
          </a:p>
        </p:txBody>
      </p:sp>
      <p:pic>
        <p:nvPicPr>
          <p:cNvPr id="255" name="Google Shape;255;p30"/>
          <p:cNvPicPr preferRelativeResize="0"/>
          <p:nvPr/>
        </p:nvPicPr>
        <p:blipFill>
          <a:blip r:embed="rId5">
            <a:alphaModFix/>
          </a:blip>
          <a:stretch>
            <a:fillRect/>
          </a:stretch>
        </p:blipFill>
        <p:spPr>
          <a:xfrm>
            <a:off x="6018450" y="627375"/>
            <a:ext cx="2459194" cy="1629250"/>
          </a:xfrm>
          <a:prstGeom prst="rect">
            <a:avLst/>
          </a:prstGeom>
          <a:noFill/>
          <a:ln w="38100" cap="flat" cmpd="sng">
            <a:solidFill>
              <a:srgbClr val="000000"/>
            </a:solidFill>
            <a:prstDash val="solid"/>
            <a:round/>
            <a:headEnd type="none" w="sm" len="sm"/>
            <a:tailEnd type="none" w="sm" len="sm"/>
          </a:ln>
        </p:spPr>
      </p:pic>
      <p:sp>
        <p:nvSpPr>
          <p:cNvPr id="256" name="Google Shape;256;p30"/>
          <p:cNvSpPr txBox="1"/>
          <p:nvPr/>
        </p:nvSpPr>
        <p:spPr>
          <a:xfrm>
            <a:off x="7102050" y="3477800"/>
            <a:ext cx="11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57" name="Google Shape;257;p30" descr="In Flanders Fields by Linda Granfield, illustrated by Janet Wilson. Poem by John McCrae. Read by Riko.&#10;&#10;In May 2015, &quot;In Flanders Fields,&quot; one of the most popular poems ever written on the subject of war, marked 100 years since it was written. This special edition celebrates that emotional anniversary.&#10;&#10;John McCrae's poem has been recited by many generations who have embraced and continue to cherish its underlying message of respect for the fallen, longing for peace and its call to action.&#10;&#10;TO PURCHASE&#10;* If you like the book, please consider purchasing a copy to support your favorite author &amp; publisher. &#10;https://www.amazon.com/Flanders-Fields-Story-Poem-McCrae/dp/1554553601/&#10;&#10;Music Credit&#10;-----------------------------------------------------------------------&#10;🎵 Track Info&#10;No.8 Requiem&#10;Artist:  Esther Abrami&#10;Channel Link: https://www.youtube.com/channel/UCOFrldzxeKGG8fTpN5_d75Q&#10;-----------------------------------------------------------------------&#10;Storybook for kids | Bedtime story | Children’s book | Read aloud&#10;#inflandersfields #remembranceday #poppy #kidsbookreadaloud&#10;&#10;❤️ Thank you SO MUCH for watching my video. Please SUBSCRIBE to “Riko’s Reading Room” for more videos!&#10;________________________&#10;© Copyright Information&#10;Artwork / story in this video is owned by the book author, illustrator &amp; publisher." title="🌺 In Flanders Fields">
            <a:hlinkClick r:id="rId6"/>
          </p:cNvPr>
          <p:cNvPicPr preferRelativeResize="0"/>
          <p:nvPr/>
        </p:nvPicPr>
        <p:blipFill>
          <a:blip r:embed="rId7">
            <a:alphaModFix/>
          </a:blip>
          <a:stretch>
            <a:fillRect/>
          </a:stretch>
        </p:blipFill>
        <p:spPr>
          <a:xfrm>
            <a:off x="615725" y="1223200"/>
            <a:ext cx="2023022" cy="1137950"/>
          </a:xfrm>
          <a:prstGeom prst="rect">
            <a:avLst/>
          </a:prstGeom>
          <a:noFill/>
          <a:ln w="28575" cap="flat" cmpd="sng">
            <a:solidFill>
              <a:schemeClr val="dk2"/>
            </a:solidFill>
            <a:prstDash val="solid"/>
            <a:round/>
            <a:headEnd type="none" w="sm" len="sm"/>
            <a:tailEnd type="none" w="sm" len="sm"/>
          </a:ln>
        </p:spPr>
      </p:pic>
      <p:pic>
        <p:nvPicPr>
          <p:cNvPr id="258" name="Google Shape;258;p30" descr="Hello, Imperia here! &#10;If you liked the song don't forget to subscribe and like the video! If I made any mistake or did something wrong comment it down below so I can fix it in future videos.&#10;Have a great day!&#10;&#10;&quot;In Flanders Fields&quot; is a war poem in the form of a rondeau, written during the First World War by Canadian physician Lieutenant-Colonel John McCrae. He was inspired to write it on May 3, 1915, after presiding over the funeral of friend and fellow soldier Lieutenant Alexis Helmer, who died in the Second Battle of Ypres. According to legend, fellow soldiers retrieved the poem after McCrae, initially dissatisfied with his work, discarded it. &quot;In Flanders Fields&quot; was first published on December 8 of that year in the London magazine Punch. Flanders Fields is a common English name of the World War I battlefields in Belgium and France.&#10;&#10;Lyrics in English:&#10;In Flanders fields the poppies blow&#10;Between the crosses, row on row,&#10;That mark our place; and in the sky&#10;The larks still bravely singing, fly&#10;Scarce heard amid the guns below&#10;We are the dead. Short days ago&#10;We lived, felt dawn, saw sunset glow,&#10;The dead were loved, and now we lie&#10;In Flanders fields, In Flanders fields&#10;And now we lie in Flanders fields&#10;Take up your quarrel with the foe:&#10;To you from failing hands we throw&#10;The torch; be yours to hold it high.&#10;If ye break faith with us who die&#10;We shall not sleep, though poppies grow&#10;In Flanders fields, In Flanders fields&#10;We shall not sleep, though poppies grow&#10;In Flanders fields, In Flanders fields" title="[4K] In Flanders Fields - Remembrance Day Song">
            <a:hlinkClick r:id="rId8"/>
          </p:cNvPr>
          <p:cNvPicPr preferRelativeResize="0"/>
          <p:nvPr/>
        </p:nvPicPr>
        <p:blipFill>
          <a:blip r:embed="rId9">
            <a:alphaModFix/>
          </a:blip>
          <a:stretch>
            <a:fillRect/>
          </a:stretch>
        </p:blipFill>
        <p:spPr>
          <a:xfrm>
            <a:off x="5816900" y="2894550"/>
            <a:ext cx="3048000" cy="1714500"/>
          </a:xfrm>
          <a:prstGeom prst="rect">
            <a:avLst/>
          </a:prstGeom>
          <a:noFill/>
          <a:ln w="28575" cap="flat" cmpd="sng">
            <a:solidFill>
              <a:srgbClr val="000000"/>
            </a:solidFill>
            <a:prstDash val="solid"/>
            <a:round/>
            <a:headEnd type="none" w="sm" len="sm"/>
            <a:tailEnd type="none" w="sm" len="sm"/>
          </a:ln>
        </p:spPr>
      </p:pic>
      <p:pic>
        <p:nvPicPr>
          <p:cNvPr id="259" name="Google Shape;259;p30"/>
          <p:cNvPicPr preferRelativeResize="0"/>
          <p:nvPr/>
        </p:nvPicPr>
        <p:blipFill>
          <a:blip r:embed="rId10">
            <a:alphaModFix/>
          </a:blip>
          <a:stretch>
            <a:fillRect/>
          </a:stretch>
        </p:blipFill>
        <p:spPr>
          <a:xfrm>
            <a:off x="828151" y="2665950"/>
            <a:ext cx="1382075" cy="1449298"/>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263"/>
        <p:cNvGrpSpPr/>
        <p:nvPr/>
      </p:nvGrpSpPr>
      <p:grpSpPr>
        <a:xfrm>
          <a:off x="0" y="0"/>
          <a:ext cx="0" cy="0"/>
          <a:chOff x="0" y="0"/>
          <a:chExt cx="0" cy="0"/>
        </a:xfrm>
      </p:grpSpPr>
      <p:pic>
        <p:nvPicPr>
          <p:cNvPr id="264" name="Google Shape;264;p31"/>
          <p:cNvPicPr preferRelativeResize="0"/>
          <p:nvPr/>
        </p:nvPicPr>
        <p:blipFill>
          <a:blip r:embed="rId3">
            <a:alphaModFix/>
          </a:blip>
          <a:stretch>
            <a:fillRect/>
          </a:stretch>
        </p:blipFill>
        <p:spPr>
          <a:xfrm>
            <a:off x="6832825" y="2680100"/>
            <a:ext cx="1662774" cy="2162200"/>
          </a:xfrm>
          <a:prstGeom prst="rect">
            <a:avLst/>
          </a:prstGeom>
          <a:noFill/>
          <a:ln w="28575" cap="flat" cmpd="sng">
            <a:solidFill>
              <a:srgbClr val="000000"/>
            </a:solidFill>
            <a:prstDash val="solid"/>
            <a:round/>
            <a:headEnd type="none" w="sm" len="sm"/>
            <a:tailEnd type="none" w="sm" len="sm"/>
          </a:ln>
        </p:spPr>
      </p:pic>
      <p:sp>
        <p:nvSpPr>
          <p:cNvPr id="265" name="Google Shape;265;p31"/>
          <p:cNvSpPr txBox="1"/>
          <p:nvPr/>
        </p:nvSpPr>
        <p:spPr>
          <a:xfrm>
            <a:off x="1307675" y="361650"/>
            <a:ext cx="68124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980000"/>
                </a:solidFill>
                <a:latin typeface="Nunito"/>
                <a:ea typeface="Nunito"/>
                <a:cs typeface="Nunito"/>
                <a:sym typeface="Nunito"/>
              </a:rPr>
              <a:t>Indigenous Veterans’ Day November 8th </a:t>
            </a:r>
            <a:endParaRPr sz="2500" b="1">
              <a:solidFill>
                <a:srgbClr val="980000"/>
              </a:solidFill>
              <a:latin typeface="Nunito"/>
              <a:ea typeface="Nunito"/>
              <a:cs typeface="Nunito"/>
              <a:sym typeface="Nunito"/>
            </a:endParaRPr>
          </a:p>
        </p:txBody>
      </p:sp>
      <p:pic>
        <p:nvPicPr>
          <p:cNvPr id="266" name="Google Shape;266;p31"/>
          <p:cNvPicPr preferRelativeResize="0"/>
          <p:nvPr/>
        </p:nvPicPr>
        <p:blipFill>
          <a:blip r:embed="rId4">
            <a:alphaModFix/>
          </a:blip>
          <a:stretch>
            <a:fillRect/>
          </a:stretch>
        </p:blipFill>
        <p:spPr>
          <a:xfrm>
            <a:off x="2602388" y="989050"/>
            <a:ext cx="3939214" cy="2954425"/>
          </a:xfrm>
          <a:prstGeom prst="rect">
            <a:avLst/>
          </a:prstGeom>
          <a:noFill/>
          <a:ln w="38100" cap="flat" cmpd="sng">
            <a:solidFill>
              <a:srgbClr val="000000"/>
            </a:solidFill>
            <a:prstDash val="solid"/>
            <a:round/>
            <a:headEnd type="none" w="sm" len="sm"/>
            <a:tailEnd type="none" w="sm" len="sm"/>
          </a:ln>
        </p:spPr>
      </p:pic>
      <p:pic>
        <p:nvPicPr>
          <p:cNvPr id="267" name="Google Shape;267;p31"/>
          <p:cNvPicPr preferRelativeResize="0"/>
          <p:nvPr/>
        </p:nvPicPr>
        <p:blipFill>
          <a:blip r:embed="rId5">
            <a:alphaModFix/>
          </a:blip>
          <a:stretch>
            <a:fillRect/>
          </a:stretch>
        </p:blipFill>
        <p:spPr>
          <a:xfrm>
            <a:off x="851775" y="3278951"/>
            <a:ext cx="1079724" cy="1393775"/>
          </a:xfrm>
          <a:prstGeom prst="rect">
            <a:avLst/>
          </a:prstGeom>
          <a:noFill/>
          <a:ln w="28575" cap="flat" cmpd="sng">
            <a:solidFill>
              <a:srgbClr val="000000"/>
            </a:solidFill>
            <a:prstDash val="solid"/>
            <a:round/>
            <a:headEnd type="none" w="sm" len="sm"/>
            <a:tailEnd type="none" w="sm" len="sm"/>
          </a:ln>
        </p:spPr>
      </p:pic>
      <p:sp>
        <p:nvSpPr>
          <p:cNvPr id="268" name="Google Shape;268;p31"/>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1800">
                <a:latin typeface="Comic Sans MS"/>
                <a:ea typeface="Comic Sans MS"/>
                <a:cs typeface="Comic Sans MS"/>
                <a:sym typeface="Comic Sans MS"/>
              </a:rPr>
              <a:t>Indigenous Monument  </a:t>
            </a:r>
            <a:endParaRPr sz="1800">
              <a:latin typeface="Comic Sans MS"/>
              <a:ea typeface="Comic Sans MS"/>
              <a:cs typeface="Comic Sans MS"/>
              <a:sym typeface="Comic Sans MS"/>
            </a:endParaRPr>
          </a:p>
        </p:txBody>
      </p:sp>
      <p:pic>
        <p:nvPicPr>
          <p:cNvPr id="269" name="Google Shape;269;p31"/>
          <p:cNvPicPr preferRelativeResize="0"/>
          <p:nvPr/>
        </p:nvPicPr>
        <p:blipFill>
          <a:blip r:embed="rId6">
            <a:alphaModFix/>
          </a:blip>
          <a:stretch>
            <a:fillRect/>
          </a:stretch>
        </p:blipFill>
        <p:spPr>
          <a:xfrm>
            <a:off x="7450250" y="660050"/>
            <a:ext cx="1260826" cy="1681120"/>
          </a:xfrm>
          <a:prstGeom prst="rect">
            <a:avLst/>
          </a:prstGeom>
          <a:noFill/>
          <a:ln w="38100" cap="flat" cmpd="sng">
            <a:solidFill>
              <a:schemeClr val="dk2"/>
            </a:solidFill>
            <a:prstDash val="solid"/>
            <a:round/>
            <a:headEnd type="none" w="sm" len="sm"/>
            <a:tailEnd type="none" w="sm" len="sm"/>
          </a:ln>
        </p:spPr>
      </p:pic>
      <p:pic>
        <p:nvPicPr>
          <p:cNvPr id="270" name="Google Shape;270;p31"/>
          <p:cNvPicPr preferRelativeResize="0"/>
          <p:nvPr/>
        </p:nvPicPr>
        <p:blipFill rotWithShape="1">
          <a:blip r:embed="rId7">
            <a:alphaModFix/>
          </a:blip>
          <a:srcRect l="7794" r="2919" b="3344"/>
          <a:stretch/>
        </p:blipFill>
        <p:spPr>
          <a:xfrm>
            <a:off x="328020" y="968937"/>
            <a:ext cx="1260828" cy="1823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Shape 274"/>
        <p:cNvGrpSpPr/>
        <p:nvPr/>
      </p:nvGrpSpPr>
      <p:grpSpPr>
        <a:xfrm>
          <a:off x="0" y="0"/>
          <a:ext cx="0" cy="0"/>
          <a:chOff x="0" y="0"/>
          <a:chExt cx="0" cy="0"/>
        </a:xfrm>
      </p:grpSpPr>
      <p:pic>
        <p:nvPicPr>
          <p:cNvPr id="275" name="Google Shape;275;p32"/>
          <p:cNvPicPr preferRelativeResize="0"/>
          <p:nvPr/>
        </p:nvPicPr>
        <p:blipFill>
          <a:blip r:embed="rId3">
            <a:alphaModFix/>
          </a:blip>
          <a:stretch>
            <a:fillRect/>
          </a:stretch>
        </p:blipFill>
        <p:spPr>
          <a:xfrm>
            <a:off x="-76200" y="-76200"/>
            <a:ext cx="9144000" cy="6093617"/>
          </a:xfrm>
          <a:prstGeom prst="rect">
            <a:avLst/>
          </a:prstGeom>
          <a:noFill/>
          <a:ln w="76200" cap="flat" cmpd="sng">
            <a:solidFill>
              <a:srgbClr val="990000"/>
            </a:solidFill>
            <a:prstDash val="solid"/>
            <a:round/>
            <a:headEnd type="none" w="sm" len="sm"/>
            <a:tailEnd type="none" w="sm" len="sm"/>
          </a:ln>
        </p:spPr>
      </p:pic>
      <p:pic>
        <p:nvPicPr>
          <p:cNvPr id="276" name="Google Shape;276;p32" descr="Mrs. V and Mrs. Powers grade 1/2 class give their thoughts on Remembrance Day." title="Remembrance Day 2023 Ms  V &amp; Mrs  Powers">
            <a:hlinkClick r:id="rId4"/>
          </p:cNvPr>
          <p:cNvPicPr preferRelativeResize="0"/>
          <p:nvPr/>
        </p:nvPicPr>
        <p:blipFill>
          <a:blip r:embed="rId5">
            <a:alphaModFix/>
          </a:blip>
          <a:stretch>
            <a:fillRect/>
          </a:stretch>
        </p:blipFill>
        <p:spPr>
          <a:xfrm>
            <a:off x="2239675" y="1161075"/>
            <a:ext cx="4626700" cy="2602525"/>
          </a:xfrm>
          <a:prstGeom prst="rect">
            <a:avLst/>
          </a:prstGeom>
          <a:noFill/>
          <a:ln w="38100" cap="flat" cmpd="sng">
            <a:solidFill>
              <a:srgbClr val="000000"/>
            </a:solidFill>
            <a:prstDash val="solid"/>
            <a:round/>
            <a:headEnd type="none" w="sm" len="sm"/>
            <a:tailEnd type="none" w="sm" len="sm"/>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280"/>
        <p:cNvGrpSpPr/>
        <p:nvPr/>
      </p:nvGrpSpPr>
      <p:grpSpPr>
        <a:xfrm>
          <a:off x="0" y="0"/>
          <a:ext cx="0" cy="0"/>
          <a:chOff x="0" y="0"/>
          <a:chExt cx="0" cy="0"/>
        </a:xfrm>
      </p:grpSpPr>
      <p:sp>
        <p:nvSpPr>
          <p:cNvPr id="281" name="Google Shape;281;p33"/>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600" b="1">
                <a:solidFill>
                  <a:srgbClr val="000000"/>
                </a:solidFill>
                <a:latin typeface="Comic Sans MS"/>
                <a:ea typeface="Comic Sans MS"/>
                <a:cs typeface="Comic Sans MS"/>
                <a:sym typeface="Comic Sans MS"/>
              </a:rPr>
              <a:t>The Last Post</a:t>
            </a:r>
            <a:endParaRPr sz="2600" b="1">
              <a:solidFill>
                <a:srgbClr val="000000"/>
              </a:solidFill>
              <a:latin typeface="Comic Sans MS"/>
              <a:ea typeface="Comic Sans MS"/>
              <a:cs typeface="Comic Sans MS"/>
              <a:sym typeface="Comic Sans MS"/>
            </a:endParaRPr>
          </a:p>
        </p:txBody>
      </p:sp>
      <p:sp>
        <p:nvSpPr>
          <p:cNvPr id="282" name="Google Shape;282;p33"/>
          <p:cNvSpPr txBox="1"/>
          <p:nvPr/>
        </p:nvSpPr>
        <p:spPr>
          <a:xfrm>
            <a:off x="356625" y="1350375"/>
            <a:ext cx="1782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Highway of Heroes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283" name="Google Shape;283;p33"/>
          <p:cNvPicPr preferRelativeResize="0"/>
          <p:nvPr/>
        </p:nvPicPr>
        <p:blipFill>
          <a:blip r:embed="rId4">
            <a:alphaModFix/>
          </a:blip>
          <a:stretch>
            <a:fillRect/>
          </a:stretch>
        </p:blipFill>
        <p:spPr>
          <a:xfrm>
            <a:off x="2240750" y="1433300"/>
            <a:ext cx="4380002" cy="2881675"/>
          </a:xfrm>
          <a:prstGeom prst="rect">
            <a:avLst/>
          </a:prstGeom>
          <a:noFill/>
          <a:ln w="28575" cap="flat" cmpd="sng">
            <a:solidFill>
              <a:srgbClr val="990000"/>
            </a:solidFill>
            <a:prstDash val="solid"/>
            <a:round/>
            <a:headEnd type="none" w="sm" len="sm"/>
            <a:tailEnd type="none" w="sm" len="sm"/>
          </a:ln>
        </p:spPr>
      </p:pic>
      <p:pic>
        <p:nvPicPr>
          <p:cNvPr id="284" name="Google Shape;284;p33"/>
          <p:cNvPicPr preferRelativeResize="0"/>
          <p:nvPr/>
        </p:nvPicPr>
        <p:blipFill>
          <a:blip r:embed="rId5">
            <a:alphaModFix/>
          </a:blip>
          <a:stretch>
            <a:fillRect/>
          </a:stretch>
        </p:blipFill>
        <p:spPr>
          <a:xfrm>
            <a:off x="158925" y="1965975"/>
            <a:ext cx="2139001" cy="1931775"/>
          </a:xfrm>
          <a:prstGeom prst="rect">
            <a:avLst/>
          </a:prstGeom>
          <a:noFill/>
          <a:ln>
            <a:noFill/>
          </a:ln>
        </p:spPr>
      </p:pic>
      <p:sp>
        <p:nvSpPr>
          <p:cNvPr id="285" name="Google Shape;285;p33"/>
          <p:cNvSpPr txBox="1"/>
          <p:nvPr/>
        </p:nvSpPr>
        <p:spPr>
          <a:xfrm>
            <a:off x="3842125" y="4418650"/>
            <a:ext cx="42636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u="sng">
                <a:solidFill>
                  <a:schemeClr val="dk2"/>
                </a:solidFill>
                <a:latin typeface="Comic Sans MS"/>
                <a:ea typeface="Comic Sans MS"/>
                <a:cs typeface="Comic Sans MS"/>
                <a:sym typeface="Comic Sans M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 Minutes of Silence | A Remembrance Day Vignette</a:t>
            </a:r>
            <a:endParaRPr sz="1300">
              <a:solidFill>
                <a:schemeClr val="dk2"/>
              </a:solidFill>
              <a:latin typeface="Comic Sans MS"/>
              <a:ea typeface="Comic Sans MS"/>
              <a:cs typeface="Comic Sans MS"/>
              <a:sym typeface="Comic Sans MS"/>
            </a:endParaRPr>
          </a:p>
        </p:txBody>
      </p:sp>
      <p:sp>
        <p:nvSpPr>
          <p:cNvPr id="286" name="Google Shape;286;p33"/>
          <p:cNvSpPr txBox="1"/>
          <p:nvPr/>
        </p:nvSpPr>
        <p:spPr>
          <a:xfrm>
            <a:off x="1523550" y="523025"/>
            <a:ext cx="61722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u="sng">
                <a:highlight>
                  <a:srgbClr val="F9F9F9"/>
                </a:highlight>
                <a:latin typeface="Comic Sans MS"/>
                <a:ea typeface="Comic Sans MS"/>
                <a:cs typeface="Comic Sans MS"/>
                <a:sym typeface="Comic Sans MS"/>
                <a:hlinkClick r:id="rId7"/>
              </a:rPr>
              <a:t>The Last Post and Reveille</a:t>
            </a:r>
            <a:endParaRPr sz="900" b="1">
              <a:highlight>
                <a:srgbClr val="F9F9F9"/>
              </a:highlight>
              <a:latin typeface="Comic Sans MS"/>
              <a:ea typeface="Comic Sans MS"/>
              <a:cs typeface="Comic Sans MS"/>
              <a:sym typeface="Comic Sans MS"/>
            </a:endParaRPr>
          </a:p>
        </p:txBody>
      </p:sp>
      <p:pic>
        <p:nvPicPr>
          <p:cNvPr id="287" name="Google Shape;287;p33"/>
          <p:cNvPicPr preferRelativeResize="0"/>
          <p:nvPr/>
        </p:nvPicPr>
        <p:blipFill>
          <a:blip r:embed="rId8">
            <a:alphaModFix/>
          </a:blip>
          <a:stretch>
            <a:fillRect/>
          </a:stretch>
        </p:blipFill>
        <p:spPr>
          <a:xfrm>
            <a:off x="6836925" y="2079825"/>
            <a:ext cx="1925500" cy="1704076"/>
          </a:xfrm>
          <a:prstGeom prst="rect">
            <a:avLst/>
          </a:prstGeom>
          <a:noFill/>
          <a:ln w="28575" cap="flat" cmpd="sng">
            <a:solidFill>
              <a:srgbClr val="990000"/>
            </a:solidFill>
            <a:prstDash val="solid"/>
            <a:round/>
            <a:headEnd type="none" w="sm" len="sm"/>
            <a:tailEnd type="none" w="sm" len="sm"/>
          </a:ln>
        </p:spPr>
      </p:pic>
      <p:sp>
        <p:nvSpPr>
          <p:cNvPr id="288" name="Google Shape;288;p33"/>
          <p:cNvSpPr txBox="1"/>
          <p:nvPr/>
        </p:nvSpPr>
        <p:spPr>
          <a:xfrm>
            <a:off x="545325" y="523025"/>
            <a:ext cx="18342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u="sng">
                <a:solidFill>
                  <a:schemeClr val="hlink"/>
                </a:solidFill>
                <a:latin typeface="Calibri"/>
                <a:ea typeface="Calibri"/>
                <a:cs typeface="Calibri"/>
                <a:sym typeface="Calibri"/>
                <a:hlinkClick r:id="rId9"/>
              </a:rPr>
              <a:t>A Pittance of Time</a:t>
            </a:r>
            <a:endParaRPr sz="1300">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Words>
  <Application>Microsoft Macintosh PowerPoint</Application>
  <PresentationFormat>On-screen Show (16:9)</PresentationFormat>
  <Paragraphs>67</Paragraphs>
  <Slides>10</Slides>
  <Notes>10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10</vt:i4>
      </vt:variant>
    </vt:vector>
  </HeadingPairs>
  <TitlesOfParts>
    <vt:vector size="13" baseType="lpstr">
      <vt:lpstr>Nunito</vt:lpstr>
      <vt:lpstr>Shift</vt:lpstr>
      <vt:lpstr>Тема Office</vt:lpstr>
      <vt:lpstr>       Remembrance Day Assembly </vt:lpstr>
      <vt:lpstr>Remembrance Day Assembly </vt:lpstr>
      <vt:lpstr>Today Remembrance Day is time to honour all of those who've served; the people that we know and the people we never met. It's a time to celebrate peace and honour courage  </vt:lpstr>
      <vt:lpstr>The eleventh hour of the eleventh day of the eleventh month in 1918 marked the signing of the armistice, which signaled the end of World War One after more than four years of continuous warfare.</vt:lpstr>
      <vt:lpstr>PowerPoint Presentation</vt:lpstr>
      <vt:lpstr>In Flanders Fields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Remembrance Day Assembly </dc:title>
  <cp:lastModifiedBy>Sharon Schell</cp:lastModifiedBy>
  <cp:revision>1</cp:revision>
  <dcterms:modified xsi:type="dcterms:W3CDTF">2023-11-10T20:32:21Z</dcterms:modified>
</cp:coreProperties>
</file>