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9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243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c7ccdae7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c7ccdae7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c7ccdae7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c7ccdae7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c7ccdae7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c7ccdae7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c7ccdae7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c7ccdae7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dichotomy of research and opinion when it comes to the benefits and drawbacks of being online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c7ccdae7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c7ccdae7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c7ccdae7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c7ccdae7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c7ccdae7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c7ccdae7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c7ccdae7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c7ccdae7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c7ccdae7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c7ccdae7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Frequency, percentages, measures of central tendency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c7ccdae7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c7ccdae7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c7ccdae7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c7ccdae7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2200350" y="1569675"/>
            <a:ext cx="4835400" cy="25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Adolescent Use of Social Media in School District 60 Peace River North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336350" y="4246550"/>
            <a:ext cx="846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** Dissertation Proposal in Fulfillment of the University of Kansas Doctorate of Education Program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81" y="0"/>
            <a:ext cx="779164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800" y="1299950"/>
            <a:ext cx="1794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Survey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800" y="152400"/>
            <a:ext cx="6885199" cy="44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Significance of this Study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Up-to-date research on how adolescents use social media - the trends and patterns related to choice of platforms, time online and behaviors online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BC perspective on how Indigenous adolescents use social media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insights into adolescent perspectives on the positive and negative effects of social media use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that educators and system leaders can use to engage and support adolescents in their education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/ Inspiration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275" y="1266325"/>
            <a:ext cx="1898976" cy="284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350" y="1266325"/>
            <a:ext cx="1898975" cy="29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3402501" y="1648200"/>
            <a:ext cx="2497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Kranzberg’s First Law: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“Technology is neither good nor bad, nor is it neutral”. (Kranzberg, 1991)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650" y="810125"/>
            <a:ext cx="4312701" cy="281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341600" y="3629850"/>
            <a:ext cx="6460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Adolescents spend a significant and increasing amount of time online, especially on social media platforms where some teens check their profiles up to three hundred times a day (Anderson &amp; Jiang, 2018; Martin et al., 2018; Twenge et al., 2019)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Research Questions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what ways and on which platforms do adolescents in School District 60 currently interact with Social Media?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effects do these adolescents say that social media has on people their age - mostly positive, mostly negative or neither positive nor negative.  What reasons do they give?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the use of Social Media and its perceived effects in this particular population differ by age, gender, ethnicity and socioeconomic status?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Framework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500" y="1057550"/>
            <a:ext cx="5144076" cy="395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Research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Adolescent Cognitive Development &amp; the Corporate Ethos of Social Media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How Adolescents Interact with Social Media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Research on the Positive Effects of Social Media Use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Research on the Negative Effects of Social Media Use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**  Research on variations by demographic variables of age, gender, ethnicity and SES where applicable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Methodology:  A Descriptive Study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Q1</a:t>
            </a:r>
            <a:r>
              <a:rPr lang="en"/>
              <a:t>: How Teens Use Social Media (SM)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Descriptive stats and graphs for one variable - ie. most popular SM sites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Q2</a:t>
            </a:r>
            <a:r>
              <a:rPr lang="en"/>
              <a:t>:  Perceived positive and negative effects of SM use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Descriptive stats and graphs for one variable - ie. Does SM use make you feel included or excluded?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Q3</a:t>
            </a:r>
            <a:r>
              <a:rPr lang="en"/>
              <a:t>:  Variations in responses by demographic/independent variables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Descriptive stats and graphs of study population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Stats and graphs for 2 or more categorical variables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/>
              <a:t>Q3: Potential Relationships Between Independent &amp; Dependent Variables </a:t>
            </a:r>
            <a:endParaRPr sz="3040"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793925"/>
            <a:ext cx="8520600" cy="27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Unordered categorical variables - nominal scale data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Cross-tab independent variables with each dependent variable with the main emphasis on questions related to perceived positive &amp; negative effects of SM use - as per the conceptual framework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Similarities and differences between this study and the 2018 PEW study 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981700" cy="34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PEW Teen Survey (Anderson &amp; Jiang, 2018)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075" y="55350"/>
            <a:ext cx="3771775" cy="503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Macintosh PowerPoint</Application>
  <PresentationFormat>On-screen Show (16:9)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PT Sans Narrow</vt:lpstr>
      <vt:lpstr>Open Sans</vt:lpstr>
      <vt:lpstr>Tropic</vt:lpstr>
      <vt:lpstr>Adolescent Use of Social Media in School District 60 Peace River North</vt:lpstr>
      <vt:lpstr>Background / Inspiration</vt:lpstr>
      <vt:lpstr>The Problem</vt:lpstr>
      <vt:lpstr>The Research Questions</vt:lpstr>
      <vt:lpstr>Conceptual Framework</vt:lpstr>
      <vt:lpstr>The Research</vt:lpstr>
      <vt:lpstr>The Methodology:  A Descriptive Study</vt:lpstr>
      <vt:lpstr>Q3: Potential Relationships Between Independent &amp; Dependent Variables </vt:lpstr>
      <vt:lpstr>2018 PEW Teen Survey (Anderson &amp; Jiang, 2018)</vt:lpstr>
      <vt:lpstr>PowerPoint Presentation</vt:lpstr>
      <vt:lpstr>The Survey</vt:lpstr>
      <vt:lpstr>The Significance of this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Adolescent Use of Social Media in School District 60 Peace River North</dc:title>
  <cp:lastModifiedBy>Sharon Schell</cp:lastModifiedBy>
  <cp:revision>1</cp:revision>
  <dcterms:modified xsi:type="dcterms:W3CDTF">2021-04-15T20:36:49Z</dcterms:modified>
</cp:coreProperties>
</file>